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sldIdLst>
    <p:sldId id="264" r:id="rId3"/>
    <p:sldId id="263" r:id="rId4"/>
    <p:sldId id="257" r:id="rId5"/>
    <p:sldId id="256" r:id="rId6"/>
    <p:sldId id="258" r:id="rId7"/>
    <p:sldId id="259" r:id="rId8"/>
    <p:sldId id="260" r:id="rId9"/>
    <p:sldId id="262" r:id="rId10"/>
    <p:sldId id="26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9" d="100"/>
          <a:sy n="89" d="100"/>
        </p:scale>
        <p:origin x="-108"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850B86-B4DE-47B3-A742-4F8CF766D1B3}" type="slidenum">
              <a:rPr lang="en-US" altLang="en-US"/>
              <a:pPr/>
              <a:t>‹#›</a:t>
            </a:fld>
            <a:endParaRPr lang="en-US" altLang="en-US"/>
          </a:p>
        </p:txBody>
      </p:sp>
    </p:spTree>
    <p:extLst>
      <p:ext uri="{BB962C8B-B14F-4D97-AF65-F5344CB8AC3E}">
        <p14:creationId xmlns:p14="http://schemas.microsoft.com/office/powerpoint/2010/main" val="235866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11DB7B-FBEC-4DB6-B0C9-7CE9D584B7DE}" type="slidenum">
              <a:rPr lang="en-US" altLang="en-US"/>
              <a:pPr/>
              <a:t>‹#›</a:t>
            </a:fld>
            <a:endParaRPr lang="en-US" altLang="en-US"/>
          </a:p>
        </p:txBody>
      </p:sp>
    </p:spTree>
    <p:extLst>
      <p:ext uri="{BB962C8B-B14F-4D97-AF65-F5344CB8AC3E}">
        <p14:creationId xmlns:p14="http://schemas.microsoft.com/office/powerpoint/2010/main" val="305183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71AB91-13FB-4CF0-BCCF-B531E052AC81}" type="slidenum">
              <a:rPr lang="en-US" altLang="en-US"/>
              <a:pPr/>
              <a:t>‹#›</a:t>
            </a:fld>
            <a:endParaRPr lang="en-US" altLang="en-US"/>
          </a:p>
        </p:txBody>
      </p:sp>
    </p:spTree>
    <p:extLst>
      <p:ext uri="{BB962C8B-B14F-4D97-AF65-F5344CB8AC3E}">
        <p14:creationId xmlns:p14="http://schemas.microsoft.com/office/powerpoint/2010/main" val="661574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EFBB140A-CD36-402B-9A33-F7958C97CC41}" type="slidenum">
              <a:rPr lang="en-US" altLang="en-US"/>
              <a:pPr/>
              <a:t>‹#›</a:t>
            </a:fld>
            <a:endParaRPr lang="en-US" altLang="en-US"/>
          </a:p>
        </p:txBody>
      </p:sp>
    </p:spTree>
    <p:extLst>
      <p:ext uri="{BB962C8B-B14F-4D97-AF65-F5344CB8AC3E}">
        <p14:creationId xmlns:p14="http://schemas.microsoft.com/office/powerpoint/2010/main" val="376014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0"/>
            <a:ext cx="9159875" cy="6858000"/>
            <a:chOff x="0" y="0"/>
            <a:chExt cx="5770" cy="4320"/>
          </a:xfrm>
        </p:grpSpPr>
        <p:sp>
          <p:nvSpPr>
            <p:cNvPr id="3481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2"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9"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0"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8"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3483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3484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altLang="en-US" noProof="0"/>
              <a:t>Click to edit Master title style</a:t>
            </a:r>
          </a:p>
        </p:txBody>
      </p:sp>
      <p:sp>
        <p:nvSpPr>
          <p:cNvPr id="3484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34842" name="Rectangle 26"/>
          <p:cNvSpPr>
            <a:spLocks noGrp="1" noChangeArrowheads="1"/>
          </p:cNvSpPr>
          <p:nvPr>
            <p:ph type="dt" sz="quarter" idx="2"/>
          </p:nvPr>
        </p:nvSpPr>
        <p:spPr>
          <a:xfrm>
            <a:off x="457200" y="6243638"/>
            <a:ext cx="2133600" cy="457200"/>
          </a:xfrm>
        </p:spPr>
        <p:txBody>
          <a:bodyPr/>
          <a:lstStyle>
            <a:lvl1pPr>
              <a:defRPr/>
            </a:lvl1pPr>
          </a:lstStyle>
          <a:p>
            <a:endParaRPr lang="en-US" altLang="en-US"/>
          </a:p>
        </p:txBody>
      </p:sp>
      <p:sp>
        <p:nvSpPr>
          <p:cNvPr id="34843" name="Rectangle 27"/>
          <p:cNvSpPr>
            <a:spLocks noGrp="1" noChangeArrowheads="1"/>
          </p:cNvSpPr>
          <p:nvPr>
            <p:ph type="ftr" sz="quarter" idx="3"/>
          </p:nvPr>
        </p:nvSpPr>
        <p:spPr/>
        <p:txBody>
          <a:bodyPr/>
          <a:lstStyle>
            <a:lvl1pPr>
              <a:defRPr/>
            </a:lvl1pPr>
          </a:lstStyle>
          <a:p>
            <a:endParaRPr lang="en-US" altLang="en-US"/>
          </a:p>
        </p:txBody>
      </p:sp>
      <p:sp>
        <p:nvSpPr>
          <p:cNvPr id="34844" name="Rectangle 28"/>
          <p:cNvSpPr>
            <a:spLocks noGrp="1" noChangeArrowheads="1"/>
          </p:cNvSpPr>
          <p:nvPr>
            <p:ph type="sldNum" sz="quarter" idx="4"/>
          </p:nvPr>
        </p:nvSpPr>
        <p:spPr/>
        <p:txBody>
          <a:bodyPr/>
          <a:lstStyle>
            <a:lvl1pPr>
              <a:defRPr/>
            </a:lvl1pPr>
          </a:lstStyle>
          <a:p>
            <a:fld id="{747D52D4-8663-47EC-8EAE-09B47CF76F22}"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2B92A5E9-19B0-41F5-AD68-27F2177AC4CB}"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4275956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0B420DD0-EF66-425C-ABED-44E62C79C3A9}"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594730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988AE671-9918-48A1-A2D7-31BE5FDA6B43}"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63710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5E082A96-5D3D-4F94-B45C-39FB3989E063}" type="slidenum">
              <a:rPr lang="en-US" altLang="en-US"/>
              <a:pPr/>
              <a:t>‹#›</a:t>
            </a:fld>
            <a:endParaRPr lang="en-US" altLang="en-US"/>
          </a:p>
        </p:txBody>
      </p:sp>
      <p:sp>
        <p:nvSpPr>
          <p:cNvPr id="9" name="Date Placeholder 8"/>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69439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A8E2304C-04B4-416B-8132-BE0767D8C9F1}" type="slidenum">
              <a:rPr lang="en-US" altLang="en-US"/>
              <a:pPr/>
              <a:t>‹#›</a:t>
            </a:fld>
            <a:endParaRPr lang="en-US" altLang="en-US"/>
          </a:p>
        </p:txBody>
      </p:sp>
      <p:sp>
        <p:nvSpPr>
          <p:cNvPr id="5" name="Date Placeholder 4"/>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486369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42FE91B4-D0A3-4DF8-9EEA-0668D15B8130}" type="slidenum">
              <a:rPr lang="en-US" altLang="en-US"/>
              <a:pPr/>
              <a:t>‹#›</a:t>
            </a:fld>
            <a:endParaRPr lang="en-US" altLang="en-US"/>
          </a:p>
        </p:txBody>
      </p:sp>
      <p:sp>
        <p:nvSpPr>
          <p:cNvPr id="4" name="Date Placeholder 3"/>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17551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A8E029-A563-4B6F-841A-B2DB0B2159BE}" type="slidenum">
              <a:rPr lang="en-US" altLang="en-US"/>
              <a:pPr/>
              <a:t>‹#›</a:t>
            </a:fld>
            <a:endParaRPr lang="en-US" altLang="en-US"/>
          </a:p>
        </p:txBody>
      </p:sp>
    </p:spTree>
    <p:extLst>
      <p:ext uri="{BB962C8B-B14F-4D97-AF65-F5344CB8AC3E}">
        <p14:creationId xmlns:p14="http://schemas.microsoft.com/office/powerpoint/2010/main" val="1704179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CFCC2137-685E-4D8D-8EB8-9C0A93B770DD}"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018536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2E8D67A3-40EB-4D69-A00A-3FBFBE8CA694}"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483628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2983C896-E9BE-41C6-AE1C-E62CA9C678F7}"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179563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B1C0BB27-5B93-4716-823F-69F0D0EA1D58}"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05111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5B71743-7FD0-4408-AEB6-062F0DE6D4FC}" type="slidenum">
              <a:rPr lang="en-US" altLang="en-US"/>
              <a:pPr/>
              <a:t>‹#›</a:t>
            </a:fld>
            <a:endParaRPr lang="en-US" altLang="en-US"/>
          </a:p>
        </p:txBody>
      </p:sp>
    </p:spTree>
    <p:extLst>
      <p:ext uri="{BB962C8B-B14F-4D97-AF65-F5344CB8AC3E}">
        <p14:creationId xmlns:p14="http://schemas.microsoft.com/office/powerpoint/2010/main" val="185801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B95932D-747F-40E0-B277-55106D5A5E22}" type="slidenum">
              <a:rPr lang="en-US" altLang="en-US"/>
              <a:pPr/>
              <a:t>‹#›</a:t>
            </a:fld>
            <a:endParaRPr lang="en-US" altLang="en-US"/>
          </a:p>
        </p:txBody>
      </p:sp>
    </p:spTree>
    <p:extLst>
      <p:ext uri="{BB962C8B-B14F-4D97-AF65-F5344CB8AC3E}">
        <p14:creationId xmlns:p14="http://schemas.microsoft.com/office/powerpoint/2010/main" val="142179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EA1CED7-FD4E-4DFC-BE05-B232886D96AF}" type="slidenum">
              <a:rPr lang="en-US" altLang="en-US"/>
              <a:pPr/>
              <a:t>‹#›</a:t>
            </a:fld>
            <a:endParaRPr lang="en-US" altLang="en-US"/>
          </a:p>
        </p:txBody>
      </p:sp>
    </p:spTree>
    <p:extLst>
      <p:ext uri="{BB962C8B-B14F-4D97-AF65-F5344CB8AC3E}">
        <p14:creationId xmlns:p14="http://schemas.microsoft.com/office/powerpoint/2010/main" val="287029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A2280DF-5784-4D83-AB17-D89AA7FADA49}" type="slidenum">
              <a:rPr lang="en-US" altLang="en-US"/>
              <a:pPr/>
              <a:t>‹#›</a:t>
            </a:fld>
            <a:endParaRPr lang="en-US" altLang="en-US"/>
          </a:p>
        </p:txBody>
      </p:sp>
    </p:spTree>
    <p:extLst>
      <p:ext uri="{BB962C8B-B14F-4D97-AF65-F5344CB8AC3E}">
        <p14:creationId xmlns:p14="http://schemas.microsoft.com/office/powerpoint/2010/main" val="375250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5D4B905-A042-4316-B361-DCB9F5F82935}" type="slidenum">
              <a:rPr lang="en-US" altLang="en-US"/>
              <a:pPr/>
              <a:t>‹#›</a:t>
            </a:fld>
            <a:endParaRPr lang="en-US" altLang="en-US"/>
          </a:p>
        </p:txBody>
      </p:sp>
    </p:spTree>
    <p:extLst>
      <p:ext uri="{BB962C8B-B14F-4D97-AF65-F5344CB8AC3E}">
        <p14:creationId xmlns:p14="http://schemas.microsoft.com/office/powerpoint/2010/main" val="133364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A654445-49FB-48CA-AA15-12B30A04D98D}" type="slidenum">
              <a:rPr lang="en-US" altLang="en-US"/>
              <a:pPr/>
              <a:t>‹#›</a:t>
            </a:fld>
            <a:endParaRPr lang="en-US" altLang="en-US"/>
          </a:p>
        </p:txBody>
      </p:sp>
    </p:spTree>
    <p:extLst>
      <p:ext uri="{BB962C8B-B14F-4D97-AF65-F5344CB8AC3E}">
        <p14:creationId xmlns:p14="http://schemas.microsoft.com/office/powerpoint/2010/main" val="217741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2C5D3EC-C4E4-453A-B86B-11C3097A59AD}" type="slidenum">
              <a:rPr lang="en-US" altLang="en-US"/>
              <a:pPr/>
              <a:t>‹#›</a:t>
            </a:fld>
            <a:endParaRPr lang="en-US" altLang="en-US"/>
          </a:p>
        </p:txBody>
      </p:sp>
    </p:spTree>
    <p:extLst>
      <p:ext uri="{BB962C8B-B14F-4D97-AF65-F5344CB8AC3E}">
        <p14:creationId xmlns:p14="http://schemas.microsoft.com/office/powerpoint/2010/main" val="333572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2656D18-1D9F-4DAA-8EF7-8AE0A18F43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9159875" cy="6858000"/>
            <a:chOff x="0" y="0"/>
            <a:chExt cx="5770" cy="4320"/>
          </a:xfrm>
        </p:grpSpPr>
        <p:sp>
          <p:nvSpPr>
            <p:cNvPr id="3379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3381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33816"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33817"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1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en-US" altLang="en-US"/>
          </a:p>
        </p:txBody>
      </p:sp>
      <p:sp>
        <p:nvSpPr>
          <p:cNvPr id="33819"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E3366BC0-4F49-405F-8D6A-F8DF811A3390}" type="slidenum">
              <a:rPr lang="en-US" altLang="en-US"/>
              <a:pPr/>
              <a:t>‹#›</a:t>
            </a:fld>
            <a:endParaRPr lang="en-US" altLang="en-US"/>
          </a:p>
        </p:txBody>
      </p:sp>
      <p:sp>
        <p:nvSpPr>
          <p:cNvPr id="33820"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2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8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hlink"/>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1"/>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590800"/>
            <a:ext cx="8229600" cy="1828800"/>
          </a:xfrm>
        </p:spPr>
        <p:txBody>
          <a:bodyPr/>
          <a:lstStyle/>
          <a:p>
            <a:r>
              <a:rPr lang="en-US" altLang="en-US"/>
              <a:t>Motivational Gifts Seminar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316" name="Picture 4" descr="Dessert Spill"/>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317750" y="0"/>
            <a:ext cx="483076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89" name="Group 17"/>
          <p:cNvGrpSpPr>
            <a:grpSpLocks/>
          </p:cNvGrpSpPr>
          <p:nvPr/>
        </p:nvGrpSpPr>
        <p:grpSpPr bwMode="auto">
          <a:xfrm>
            <a:off x="1541463" y="152400"/>
            <a:ext cx="4683125" cy="1404938"/>
            <a:chOff x="106708576" y="105430321"/>
            <a:chExt cx="4683573" cy="1405890"/>
          </a:xfrm>
        </p:grpSpPr>
        <p:sp>
          <p:nvSpPr>
            <p:cNvPr id="3090" name="Rectangle 18" hidden="1"/>
            <p:cNvSpPr>
              <a:spLocks noChangeArrowheads="1" noChangeShapeType="1"/>
            </p:cNvSpPr>
            <p:nvPr/>
          </p:nvSpPr>
          <p:spPr bwMode="auto">
            <a:xfrm>
              <a:off x="106708576" y="105430321"/>
              <a:ext cx="4683573" cy="140589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576" tIns="36576" rIns="36576" bIns="36576"/>
            <a:lstStyle/>
            <a:p>
              <a:endParaRPr lang="en-US"/>
            </a:p>
          </p:txBody>
        </p:sp>
        <p:sp>
          <p:nvSpPr>
            <p:cNvPr id="3091" name="Oval 19"/>
            <p:cNvSpPr>
              <a:spLocks noChangeArrowheads="1" noChangeShapeType="1"/>
            </p:cNvSpPr>
            <p:nvPr/>
          </p:nvSpPr>
          <p:spPr bwMode="auto">
            <a:xfrm rot="20820000">
              <a:off x="106840364" y="105837784"/>
              <a:ext cx="4475776" cy="629358"/>
            </a:xfrm>
            <a:prstGeom prst="ellipse">
              <a:avLst/>
            </a:prstGeom>
            <a:solidFill>
              <a:srgbClr val="FFCC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3092" name="Oval 20"/>
            <p:cNvSpPr>
              <a:spLocks noChangeArrowheads="1" noChangeShapeType="1"/>
            </p:cNvSpPr>
            <p:nvPr/>
          </p:nvSpPr>
          <p:spPr bwMode="auto">
            <a:xfrm rot="20820000">
              <a:off x="106739257" y="105812118"/>
              <a:ext cx="4622213" cy="598986"/>
            </a:xfrm>
            <a:prstGeom prst="ellipse">
              <a:avLst/>
            </a:prstGeom>
            <a:solidFill>
              <a:srgbClr val="FFFFFF"/>
            </a:solidFill>
            <a:ln w="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sp>
        <p:nvSpPr>
          <p:cNvPr id="3093" name="Oval 21"/>
          <p:cNvSpPr>
            <a:spLocks noChangeArrowheads="1" noChangeShapeType="1"/>
          </p:cNvSpPr>
          <p:nvPr/>
        </p:nvSpPr>
        <p:spPr bwMode="auto">
          <a:xfrm>
            <a:off x="2514600" y="625475"/>
            <a:ext cx="5006975" cy="909638"/>
          </a:xfrm>
          <a:prstGeom prst="ellipse">
            <a:avLst/>
          </a:prstGeom>
          <a:solidFill>
            <a:srgbClr val="3399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pic>
        <p:nvPicPr>
          <p:cNvPr id="3084" name="Picture 12" descr="MCj038717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450" y="4114800"/>
            <a:ext cx="2800350" cy="268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85" name="Picture 13" descr="MCj0398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24200"/>
            <a:ext cx="2254250" cy="274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086" name="Text Box 14"/>
          <p:cNvSpPr txBox="1">
            <a:spLocks noChangeArrowheads="1"/>
          </p:cNvSpPr>
          <p:nvPr/>
        </p:nvSpPr>
        <p:spPr bwMode="auto">
          <a:xfrm>
            <a:off x="2057400" y="1828800"/>
            <a:ext cx="16002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r>
              <a:rPr lang="en-US" altLang="en-US" sz="2000" b="1">
                <a:latin typeface="Times New Roman" panose="02020603050405020304" pitchFamily="18" charset="0"/>
              </a:rPr>
              <a:t>Motivational</a:t>
            </a:r>
          </a:p>
          <a:p>
            <a:endParaRPr lang="en-US" altLang="en-US" sz="1200">
              <a:solidFill>
                <a:srgbClr val="0000FF"/>
              </a:solidFill>
              <a:latin typeface="Times New Roman" panose="02020603050405020304" pitchFamily="18" charset="0"/>
            </a:endParaRPr>
          </a:p>
          <a:p>
            <a:r>
              <a:rPr lang="en-US" altLang="en-US" sz="1400">
                <a:solidFill>
                  <a:srgbClr val="0066FF"/>
                </a:solidFill>
                <a:latin typeface="Times New Roman" panose="02020603050405020304" pitchFamily="18" charset="0"/>
              </a:rPr>
              <a:t>Prophesy (Perceiver)</a:t>
            </a:r>
          </a:p>
          <a:p>
            <a:r>
              <a:rPr lang="en-US" altLang="en-US" sz="1400">
                <a:solidFill>
                  <a:srgbClr val="0066FF"/>
                </a:solidFill>
                <a:latin typeface="Times New Roman" panose="02020603050405020304" pitchFamily="18" charset="0"/>
              </a:rPr>
              <a:t>Teacher</a:t>
            </a:r>
          </a:p>
          <a:p>
            <a:r>
              <a:rPr lang="en-US" altLang="en-US" sz="1400">
                <a:solidFill>
                  <a:srgbClr val="0066FF"/>
                </a:solidFill>
                <a:latin typeface="Times New Roman" panose="02020603050405020304" pitchFamily="18" charset="0"/>
              </a:rPr>
              <a:t>Exhortation</a:t>
            </a:r>
          </a:p>
          <a:p>
            <a:r>
              <a:rPr lang="en-US" altLang="en-US" sz="1400">
                <a:solidFill>
                  <a:srgbClr val="0066FF"/>
                </a:solidFill>
                <a:latin typeface="Times New Roman" panose="02020603050405020304" pitchFamily="18" charset="0"/>
              </a:rPr>
              <a:t>Giving</a:t>
            </a:r>
          </a:p>
          <a:p>
            <a:r>
              <a:rPr lang="en-US" altLang="en-US" sz="1400">
                <a:solidFill>
                  <a:srgbClr val="0066FF"/>
                </a:solidFill>
                <a:latin typeface="Times New Roman" panose="02020603050405020304" pitchFamily="18" charset="0"/>
              </a:rPr>
              <a:t>Mercy (Compassion)</a:t>
            </a:r>
          </a:p>
          <a:p>
            <a:r>
              <a:rPr lang="en-US" altLang="en-US" sz="1400">
                <a:solidFill>
                  <a:srgbClr val="0066FF"/>
                </a:solidFill>
                <a:latin typeface="Times New Roman" panose="02020603050405020304" pitchFamily="18" charset="0"/>
              </a:rPr>
              <a:t>Service</a:t>
            </a:r>
          </a:p>
          <a:p>
            <a:r>
              <a:rPr lang="en-US" altLang="en-US" sz="1400">
                <a:solidFill>
                  <a:srgbClr val="0066FF"/>
                </a:solidFill>
                <a:latin typeface="Times New Roman" panose="02020603050405020304" pitchFamily="18" charset="0"/>
              </a:rPr>
              <a:t>Administration</a:t>
            </a:r>
          </a:p>
          <a:p>
            <a:endParaRPr lang="en-US" altLang="en-US" sz="1200">
              <a:solidFill>
                <a:srgbClr val="0066FF"/>
              </a:solidFill>
              <a:latin typeface="Times New Roman" panose="02020603050405020304" pitchFamily="18" charset="0"/>
            </a:endParaRPr>
          </a:p>
          <a:p>
            <a:endParaRPr lang="en-US" altLang="en-US" sz="1200">
              <a:solidFill>
                <a:srgbClr val="0066FF"/>
              </a:solidFill>
              <a:latin typeface="Times New Roman" panose="02020603050405020304" pitchFamily="18" charset="0"/>
            </a:endParaRPr>
          </a:p>
          <a:p>
            <a:endParaRPr lang="en-US" altLang="en-US" sz="1200">
              <a:solidFill>
                <a:srgbClr val="0066FF"/>
              </a:solidFill>
              <a:latin typeface="Times New Roman" panose="02020603050405020304" pitchFamily="18" charset="0"/>
            </a:endParaRPr>
          </a:p>
          <a:p>
            <a:r>
              <a:rPr lang="en-US" altLang="en-US" sz="1600" b="1">
                <a:solidFill>
                  <a:srgbClr val="0066FF"/>
                </a:solidFill>
                <a:latin typeface="Times New Roman" panose="02020603050405020304" pitchFamily="18" charset="0"/>
              </a:rPr>
              <a:t>Romans 12:6-8</a:t>
            </a:r>
          </a:p>
          <a:p>
            <a:endParaRPr lang="en-US" altLang="en-US">
              <a:solidFill>
                <a:srgbClr val="0066FF"/>
              </a:solidFill>
            </a:endParaRPr>
          </a:p>
        </p:txBody>
      </p:sp>
      <p:sp>
        <p:nvSpPr>
          <p:cNvPr id="3087" name="Text Box 15"/>
          <p:cNvSpPr txBox="1">
            <a:spLocks noChangeArrowheads="1"/>
          </p:cNvSpPr>
          <p:nvPr/>
        </p:nvSpPr>
        <p:spPr bwMode="auto">
          <a:xfrm>
            <a:off x="4038600" y="1828800"/>
            <a:ext cx="16002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r>
              <a:rPr lang="en-US" altLang="en-US" sz="2000" b="1">
                <a:solidFill>
                  <a:srgbClr val="000000"/>
                </a:solidFill>
                <a:latin typeface="Times New Roman" panose="02020603050405020304" pitchFamily="18" charset="0"/>
              </a:rPr>
              <a:t>Ministry</a:t>
            </a: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Apostle</a:t>
            </a:r>
          </a:p>
          <a:p>
            <a:r>
              <a:rPr lang="en-US" altLang="en-US" sz="1400">
                <a:solidFill>
                  <a:srgbClr val="000000"/>
                </a:solidFill>
                <a:latin typeface="Times New Roman" panose="02020603050405020304" pitchFamily="18" charset="0"/>
              </a:rPr>
              <a:t>Teacher</a:t>
            </a:r>
          </a:p>
          <a:p>
            <a:r>
              <a:rPr lang="en-US" altLang="en-US" sz="1400">
                <a:solidFill>
                  <a:srgbClr val="000000"/>
                </a:solidFill>
                <a:latin typeface="Times New Roman" panose="02020603050405020304" pitchFamily="18" charset="0"/>
              </a:rPr>
              <a:t>Prophet</a:t>
            </a:r>
          </a:p>
          <a:p>
            <a:r>
              <a:rPr lang="en-US" altLang="en-US" sz="1400">
                <a:solidFill>
                  <a:srgbClr val="000000"/>
                </a:solidFill>
                <a:latin typeface="Times New Roman" panose="02020603050405020304" pitchFamily="18" charset="0"/>
              </a:rPr>
              <a:t>Evangelist</a:t>
            </a:r>
          </a:p>
          <a:p>
            <a:r>
              <a:rPr lang="en-US" altLang="en-US" sz="1400">
                <a:solidFill>
                  <a:srgbClr val="000000"/>
                </a:solidFill>
                <a:latin typeface="Times New Roman" panose="02020603050405020304" pitchFamily="18" charset="0"/>
              </a:rPr>
              <a:t>Pastor</a:t>
            </a:r>
            <a:endParaRPr lang="en-US" altLang="en-US" sz="1200">
              <a:solidFill>
                <a:srgbClr val="000000"/>
              </a:solidFill>
              <a:latin typeface="Times New Roman" panose="02020603050405020304" pitchFamily="18" charset="0"/>
            </a:endParaRPr>
          </a:p>
          <a:p>
            <a:endParaRPr lang="en-US" altLang="en-US" sz="1200">
              <a:solidFill>
                <a:srgbClr val="000000"/>
              </a:solidFill>
              <a:latin typeface="Times New Roman" panose="02020603050405020304" pitchFamily="18" charset="0"/>
            </a:endParaRPr>
          </a:p>
          <a:p>
            <a:r>
              <a:rPr lang="en-US" altLang="en-US" sz="1600" b="1">
                <a:solidFill>
                  <a:srgbClr val="000000"/>
                </a:solidFill>
                <a:latin typeface="Times New Roman" panose="02020603050405020304" pitchFamily="18" charset="0"/>
              </a:rPr>
              <a:t>Ephesians 4:11</a:t>
            </a: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Apostles</a:t>
            </a:r>
          </a:p>
          <a:p>
            <a:r>
              <a:rPr lang="en-US" altLang="en-US" sz="1400">
                <a:solidFill>
                  <a:srgbClr val="000000"/>
                </a:solidFill>
                <a:latin typeface="Times New Roman" panose="02020603050405020304" pitchFamily="18" charset="0"/>
              </a:rPr>
              <a:t>Prophet</a:t>
            </a:r>
          </a:p>
          <a:p>
            <a:r>
              <a:rPr lang="en-US" altLang="en-US" sz="1400">
                <a:solidFill>
                  <a:srgbClr val="000000"/>
                </a:solidFill>
                <a:latin typeface="Times New Roman" panose="02020603050405020304" pitchFamily="18" charset="0"/>
              </a:rPr>
              <a:t>Teacher</a:t>
            </a:r>
          </a:p>
          <a:p>
            <a:r>
              <a:rPr lang="en-US" altLang="en-US" sz="1400">
                <a:solidFill>
                  <a:srgbClr val="000000"/>
                </a:solidFill>
                <a:latin typeface="Times New Roman" panose="02020603050405020304" pitchFamily="18" charset="0"/>
              </a:rPr>
              <a:t>Work Miracles</a:t>
            </a:r>
          </a:p>
          <a:p>
            <a:r>
              <a:rPr lang="en-US" altLang="en-US" sz="1400">
                <a:solidFill>
                  <a:srgbClr val="000000"/>
                </a:solidFill>
                <a:latin typeface="Times New Roman" panose="02020603050405020304" pitchFamily="18" charset="0"/>
              </a:rPr>
              <a:t>Healing </a:t>
            </a:r>
          </a:p>
          <a:p>
            <a:r>
              <a:rPr lang="en-US" altLang="en-US" sz="1400">
                <a:solidFill>
                  <a:srgbClr val="000000"/>
                </a:solidFill>
                <a:latin typeface="Times New Roman" panose="02020603050405020304" pitchFamily="18" charset="0"/>
              </a:rPr>
              <a:t>Helps/Service</a:t>
            </a:r>
          </a:p>
          <a:p>
            <a:r>
              <a:rPr lang="en-US" altLang="en-US" sz="1400">
                <a:solidFill>
                  <a:srgbClr val="000000"/>
                </a:solidFill>
                <a:latin typeface="Times New Roman" panose="02020603050405020304" pitchFamily="18" charset="0"/>
              </a:rPr>
              <a:t>Administration</a:t>
            </a:r>
          </a:p>
          <a:p>
            <a:r>
              <a:rPr lang="en-US" altLang="en-US" sz="1400">
                <a:solidFill>
                  <a:srgbClr val="000000"/>
                </a:solidFill>
                <a:latin typeface="Times New Roman" panose="02020603050405020304" pitchFamily="18" charset="0"/>
              </a:rPr>
              <a:t>Tongues</a:t>
            </a:r>
          </a:p>
          <a:p>
            <a:endParaRPr lang="en-US" altLang="en-US" sz="1200">
              <a:solidFill>
                <a:srgbClr val="000000"/>
              </a:solidFill>
              <a:latin typeface="Times New Roman" panose="02020603050405020304" pitchFamily="18" charset="0"/>
            </a:endParaRPr>
          </a:p>
          <a:p>
            <a:r>
              <a:rPr lang="en-US" altLang="en-US" sz="1600" b="1">
                <a:solidFill>
                  <a:srgbClr val="000000"/>
                </a:solidFill>
                <a:latin typeface="Times New Roman" panose="02020603050405020304" pitchFamily="18" charset="0"/>
              </a:rPr>
              <a:t>I Corinthians 12:28</a:t>
            </a:r>
          </a:p>
          <a:p>
            <a:endParaRPr lang="en-US" altLang="en-US" sz="1200">
              <a:solidFill>
                <a:srgbClr val="000000"/>
              </a:solidFill>
              <a:latin typeface="Times New Roman" panose="02020603050405020304" pitchFamily="18" charset="0"/>
            </a:endParaRPr>
          </a:p>
          <a:p>
            <a:endParaRPr lang="en-US" altLang="en-US"/>
          </a:p>
        </p:txBody>
      </p:sp>
      <p:sp>
        <p:nvSpPr>
          <p:cNvPr id="3088" name="Text Box 16"/>
          <p:cNvSpPr txBox="1">
            <a:spLocks noChangeArrowheads="1"/>
          </p:cNvSpPr>
          <p:nvPr/>
        </p:nvSpPr>
        <p:spPr bwMode="auto">
          <a:xfrm>
            <a:off x="5638800" y="1828800"/>
            <a:ext cx="1600200" cy="433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r>
              <a:rPr lang="en-US" altLang="en-US" sz="2000" b="1">
                <a:solidFill>
                  <a:srgbClr val="000000"/>
                </a:solidFill>
                <a:latin typeface="Times New Roman" panose="02020603050405020304" pitchFamily="18" charset="0"/>
              </a:rPr>
              <a:t>Manifestation</a:t>
            </a:r>
          </a:p>
          <a:p>
            <a:endParaRPr lang="en-US" altLang="en-US" sz="12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Word of Wisdom</a:t>
            </a:r>
          </a:p>
          <a:p>
            <a:r>
              <a:rPr lang="en-US" altLang="en-US" sz="1400">
                <a:solidFill>
                  <a:srgbClr val="000000"/>
                </a:solidFill>
                <a:latin typeface="Times New Roman" panose="02020603050405020304" pitchFamily="18" charset="0"/>
              </a:rPr>
              <a:t>Word of Knowledge</a:t>
            </a:r>
          </a:p>
          <a:p>
            <a:r>
              <a:rPr lang="en-US" altLang="en-US" sz="1400">
                <a:solidFill>
                  <a:srgbClr val="000000"/>
                </a:solidFill>
                <a:latin typeface="Times New Roman" panose="02020603050405020304" pitchFamily="18" charset="0"/>
              </a:rPr>
              <a:t>Faith</a:t>
            </a:r>
          </a:p>
          <a:p>
            <a:r>
              <a:rPr lang="en-US" altLang="en-US" sz="1400">
                <a:solidFill>
                  <a:srgbClr val="000000"/>
                </a:solidFill>
                <a:latin typeface="Times New Roman" panose="02020603050405020304" pitchFamily="18" charset="0"/>
              </a:rPr>
              <a:t>Healings</a:t>
            </a:r>
          </a:p>
          <a:p>
            <a:r>
              <a:rPr lang="en-US" altLang="en-US" sz="1400">
                <a:solidFill>
                  <a:srgbClr val="000000"/>
                </a:solidFill>
                <a:latin typeface="Times New Roman" panose="02020603050405020304" pitchFamily="18" charset="0"/>
              </a:rPr>
              <a:t>Miracles</a:t>
            </a:r>
          </a:p>
          <a:p>
            <a:r>
              <a:rPr lang="en-US" altLang="en-US" sz="1400">
                <a:solidFill>
                  <a:srgbClr val="000000"/>
                </a:solidFill>
                <a:latin typeface="Times New Roman" panose="02020603050405020304" pitchFamily="18" charset="0"/>
              </a:rPr>
              <a:t>Prophecy</a:t>
            </a:r>
          </a:p>
          <a:p>
            <a:r>
              <a:rPr lang="en-US" altLang="en-US" sz="1400">
                <a:solidFill>
                  <a:srgbClr val="000000"/>
                </a:solidFill>
                <a:latin typeface="Times New Roman" panose="02020603050405020304" pitchFamily="18" charset="0"/>
              </a:rPr>
              <a:t>Discerning of Spirits</a:t>
            </a:r>
          </a:p>
          <a:p>
            <a:r>
              <a:rPr lang="en-US" altLang="en-US" sz="1400">
                <a:solidFill>
                  <a:srgbClr val="000000"/>
                </a:solidFill>
                <a:latin typeface="Times New Roman" panose="02020603050405020304" pitchFamily="18" charset="0"/>
              </a:rPr>
              <a:t>Various Tongues</a:t>
            </a:r>
          </a:p>
          <a:p>
            <a:r>
              <a:rPr lang="en-US" altLang="en-US" sz="1400">
                <a:solidFill>
                  <a:srgbClr val="000000"/>
                </a:solidFill>
                <a:latin typeface="Times New Roman" panose="02020603050405020304" pitchFamily="18" charset="0"/>
              </a:rPr>
              <a:t>Interpreting Tongues</a:t>
            </a:r>
          </a:p>
          <a:p>
            <a:endParaRPr lang="en-US" altLang="en-US" sz="1200">
              <a:solidFill>
                <a:srgbClr val="000000"/>
              </a:solidFill>
              <a:latin typeface="Times New Roman" panose="02020603050405020304" pitchFamily="18" charset="0"/>
            </a:endParaRPr>
          </a:p>
          <a:p>
            <a:endParaRPr lang="en-US" altLang="en-US" sz="1200">
              <a:solidFill>
                <a:srgbClr val="000000"/>
              </a:solidFill>
              <a:latin typeface="Times New Roman" panose="02020603050405020304" pitchFamily="18" charset="0"/>
            </a:endParaRPr>
          </a:p>
          <a:p>
            <a:r>
              <a:rPr lang="en-US" altLang="en-US" sz="1600" b="1">
                <a:solidFill>
                  <a:srgbClr val="000000"/>
                </a:solidFill>
                <a:latin typeface="Times New Roman" panose="02020603050405020304" pitchFamily="18" charset="0"/>
              </a:rPr>
              <a:t>I Corinthians 12:8-11</a:t>
            </a:r>
          </a:p>
          <a:p>
            <a:endParaRPr lang="en-US" altLang="en-US"/>
          </a:p>
        </p:txBody>
      </p:sp>
      <p:sp>
        <p:nvSpPr>
          <p:cNvPr id="3094" name="Text Box 22"/>
          <p:cNvSpPr txBox="1">
            <a:spLocks noChangeArrowheads="1"/>
          </p:cNvSpPr>
          <p:nvPr/>
        </p:nvSpPr>
        <p:spPr bwMode="auto">
          <a:xfrm>
            <a:off x="3200400" y="11430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095" name="Text Box 23"/>
          <p:cNvSpPr txBox="1">
            <a:spLocks noChangeArrowheads="1"/>
          </p:cNvSpPr>
          <p:nvPr/>
        </p:nvSpPr>
        <p:spPr bwMode="auto">
          <a:xfrm>
            <a:off x="3295650" y="854075"/>
            <a:ext cx="3257550" cy="400050"/>
          </a:xfrm>
          <a:prstGeom prst="rect">
            <a:avLst/>
          </a:prstGeom>
          <a:solidFill>
            <a:srgbClr val="3399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ctr"/>
            <a:r>
              <a:rPr lang="en-US" altLang="en-US" sz="2400" b="1">
                <a:solidFill>
                  <a:schemeClr val="bg1"/>
                </a:solidFill>
              </a:rPr>
              <a:t>Types of Gifts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fade">
                                      <p:cBhvr>
                                        <p:cTn id="7" dur="2000"/>
                                        <p:tgtEl>
                                          <p:spTgt spid="3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7"/>
                                        </p:tgtEl>
                                        <p:attrNameLst>
                                          <p:attrName>style.visibility</p:attrName>
                                        </p:attrNameLst>
                                      </p:cBhvr>
                                      <p:to>
                                        <p:strVal val="visible"/>
                                      </p:to>
                                    </p:set>
                                    <p:animEffect transition="in" filter="fade">
                                      <p:cBhvr>
                                        <p:cTn id="12" dur="2000"/>
                                        <p:tgtEl>
                                          <p:spTgt spid="30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88"/>
                                        </p:tgtEl>
                                        <p:attrNameLst>
                                          <p:attrName>style.visibility</p:attrName>
                                        </p:attrNameLst>
                                      </p:cBhvr>
                                      <p:to>
                                        <p:strVal val="visible"/>
                                      </p:to>
                                    </p:set>
                                    <p:animEffect transition="in" filter="fade">
                                      <p:cBhvr>
                                        <p:cTn id="17" dur="20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p:bldP spid="3087" grpId="0"/>
      <p:bldP spid="30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4"/>
          <p:cNvGrpSpPr>
            <a:grpSpLocks/>
          </p:cNvGrpSpPr>
          <p:nvPr/>
        </p:nvGrpSpPr>
        <p:grpSpPr bwMode="auto">
          <a:xfrm>
            <a:off x="1389063" y="212725"/>
            <a:ext cx="4683125" cy="1404938"/>
            <a:chOff x="106708576" y="105430321"/>
            <a:chExt cx="4683573" cy="1405890"/>
          </a:xfrm>
        </p:grpSpPr>
        <p:sp>
          <p:nvSpPr>
            <p:cNvPr id="2053" name="Rectangle 5" hidden="1"/>
            <p:cNvSpPr>
              <a:spLocks noChangeArrowheads="1" noChangeShapeType="1"/>
            </p:cNvSpPr>
            <p:nvPr/>
          </p:nvSpPr>
          <p:spPr bwMode="auto">
            <a:xfrm>
              <a:off x="106708576" y="105430321"/>
              <a:ext cx="4683573" cy="140589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576" tIns="36576" rIns="36576" bIns="36576"/>
            <a:lstStyle/>
            <a:p>
              <a:endParaRPr lang="en-US"/>
            </a:p>
          </p:txBody>
        </p:sp>
        <p:sp>
          <p:nvSpPr>
            <p:cNvPr id="2054" name="Oval 6"/>
            <p:cNvSpPr>
              <a:spLocks noChangeArrowheads="1" noChangeShapeType="1"/>
            </p:cNvSpPr>
            <p:nvPr/>
          </p:nvSpPr>
          <p:spPr bwMode="auto">
            <a:xfrm rot="20820000">
              <a:off x="106840364" y="105837784"/>
              <a:ext cx="4475776" cy="629358"/>
            </a:xfrm>
            <a:prstGeom prst="ellipse">
              <a:avLst/>
            </a:prstGeom>
            <a:solidFill>
              <a:srgbClr val="FFCC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2055" name="Oval 7"/>
            <p:cNvSpPr>
              <a:spLocks noChangeArrowheads="1" noChangeShapeType="1"/>
            </p:cNvSpPr>
            <p:nvPr/>
          </p:nvSpPr>
          <p:spPr bwMode="auto">
            <a:xfrm rot="20820000">
              <a:off x="106739257" y="105812118"/>
              <a:ext cx="4622213" cy="598986"/>
            </a:xfrm>
            <a:prstGeom prst="ellipse">
              <a:avLst/>
            </a:prstGeom>
            <a:solidFill>
              <a:srgbClr val="FFFFFF"/>
            </a:solidFill>
            <a:ln w="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sp>
        <p:nvSpPr>
          <p:cNvPr id="2056" name="Oval 8"/>
          <p:cNvSpPr>
            <a:spLocks noChangeArrowheads="1" noChangeShapeType="1"/>
          </p:cNvSpPr>
          <p:nvPr/>
        </p:nvSpPr>
        <p:spPr bwMode="auto">
          <a:xfrm>
            <a:off x="2362200" y="685800"/>
            <a:ext cx="5006975" cy="909638"/>
          </a:xfrm>
          <a:prstGeom prst="ellipse">
            <a:avLst/>
          </a:prstGeom>
          <a:solidFill>
            <a:srgbClr val="3399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2057" name="Text Box 9"/>
          <p:cNvSpPr txBox="1">
            <a:spLocks noChangeArrowheads="1" noChangeShapeType="1"/>
          </p:cNvSpPr>
          <p:nvPr/>
        </p:nvSpPr>
        <p:spPr bwMode="auto">
          <a:xfrm>
            <a:off x="1981200" y="3886200"/>
            <a:ext cx="5715000" cy="1771650"/>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pPr algn="ctr"/>
            <a:r>
              <a:rPr lang="en-US" altLang="en-US" sz="1600" b="1">
                <a:solidFill>
                  <a:srgbClr val="000000"/>
                </a:solidFill>
              </a:rPr>
              <a:t>“Each one should use whatever gift he has received to serve others, faithfully administering God’s grace in its various forms.  If anyone speaks, he should do it as one speaking the very words of God.  If anyone serves, he should do it with the strength God provides, so that in all things God may be praised through Jesus Christ.  To him be the glory and the power for ever and ever.  Amen.”</a:t>
            </a:r>
            <a:endParaRPr lang="en-US" altLang="en-US"/>
          </a:p>
        </p:txBody>
      </p:sp>
      <p:pic>
        <p:nvPicPr>
          <p:cNvPr id="2058" name="Picture 10" descr="MCBD07110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09800"/>
            <a:ext cx="120015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0" name="Picture 12" descr="MCj028184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685800"/>
            <a:ext cx="193675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1" name="Picture 13" descr="MCBD07147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495800"/>
            <a:ext cx="1163638"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62" name="Text Box 14"/>
          <p:cNvSpPr txBox="1">
            <a:spLocks noChangeArrowheads="1"/>
          </p:cNvSpPr>
          <p:nvPr/>
        </p:nvSpPr>
        <p:spPr bwMode="auto">
          <a:xfrm>
            <a:off x="2057400" y="2419350"/>
            <a:ext cx="2343150"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r>
              <a:rPr lang="en-US" altLang="en-US" sz="2000" b="1">
                <a:solidFill>
                  <a:srgbClr val="000000"/>
                </a:solidFill>
              </a:rPr>
              <a:t>Speaking Gifts:</a:t>
            </a:r>
          </a:p>
          <a:p>
            <a:r>
              <a:rPr lang="en-US" altLang="en-US" sz="1600">
                <a:solidFill>
                  <a:srgbClr val="000000"/>
                </a:solidFill>
              </a:rPr>
              <a:t>	Teacher</a:t>
            </a:r>
          </a:p>
          <a:p>
            <a:r>
              <a:rPr lang="en-US" altLang="en-US" sz="1600">
                <a:solidFill>
                  <a:srgbClr val="000000"/>
                </a:solidFill>
              </a:rPr>
              <a:t>	Exhorter</a:t>
            </a:r>
          </a:p>
          <a:p>
            <a:r>
              <a:rPr lang="en-US" altLang="en-US" sz="1600">
                <a:solidFill>
                  <a:srgbClr val="000000"/>
                </a:solidFill>
              </a:rPr>
              <a:t>	Administrator</a:t>
            </a:r>
          </a:p>
          <a:p>
            <a:r>
              <a:rPr lang="en-US" altLang="en-US" sz="1600">
                <a:solidFill>
                  <a:srgbClr val="000000"/>
                </a:solidFill>
              </a:rPr>
              <a:t>	Perceiver</a:t>
            </a:r>
          </a:p>
          <a:p>
            <a:endParaRPr lang="en-US" altLang="en-US"/>
          </a:p>
        </p:txBody>
      </p:sp>
      <p:sp>
        <p:nvSpPr>
          <p:cNvPr id="2063" name="Text Box 15"/>
          <p:cNvSpPr txBox="1">
            <a:spLocks noChangeArrowheads="1"/>
          </p:cNvSpPr>
          <p:nvPr/>
        </p:nvSpPr>
        <p:spPr bwMode="auto">
          <a:xfrm>
            <a:off x="5257800" y="2438400"/>
            <a:ext cx="2400300"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r>
              <a:rPr lang="en-US" altLang="en-US" sz="2000" b="1">
                <a:solidFill>
                  <a:srgbClr val="000000"/>
                </a:solidFill>
              </a:rPr>
              <a:t>Serving Gifts:</a:t>
            </a:r>
          </a:p>
          <a:p>
            <a:r>
              <a:rPr lang="en-US" altLang="en-US" sz="1600">
                <a:solidFill>
                  <a:srgbClr val="000000"/>
                </a:solidFill>
              </a:rPr>
              <a:t>	Server</a:t>
            </a:r>
          </a:p>
          <a:p>
            <a:r>
              <a:rPr lang="en-US" altLang="en-US" sz="1600">
                <a:solidFill>
                  <a:srgbClr val="000000"/>
                </a:solidFill>
              </a:rPr>
              <a:t>	Compassion</a:t>
            </a:r>
          </a:p>
          <a:p>
            <a:r>
              <a:rPr lang="en-US" altLang="en-US" sz="1600">
                <a:solidFill>
                  <a:srgbClr val="000000"/>
                </a:solidFill>
              </a:rPr>
              <a:t>	Giver</a:t>
            </a:r>
            <a:endParaRPr lang="en-US" altLang="en-US"/>
          </a:p>
        </p:txBody>
      </p:sp>
      <p:pic>
        <p:nvPicPr>
          <p:cNvPr id="2065" name="Picture 17" descr="MCED00301_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28800"/>
            <a:ext cx="11842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66" name="Picture 18" descr="MCPE07107_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 y="3200400"/>
            <a:ext cx="1257300" cy="223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67" name="Text Box 19"/>
          <p:cNvSpPr txBox="1">
            <a:spLocks noChangeArrowheads="1"/>
          </p:cNvSpPr>
          <p:nvPr/>
        </p:nvSpPr>
        <p:spPr bwMode="auto">
          <a:xfrm>
            <a:off x="3151188" y="974725"/>
            <a:ext cx="3257550" cy="400050"/>
          </a:xfrm>
          <a:prstGeom prst="rect">
            <a:avLst/>
          </a:prstGeom>
          <a:solidFill>
            <a:srgbClr val="3399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ctr"/>
            <a:r>
              <a:rPr lang="en-US" altLang="en-US" sz="2400" b="1">
                <a:solidFill>
                  <a:srgbClr val="FFFFFF"/>
                </a:solidFill>
              </a:rPr>
              <a:t>I Peter 4:10:11</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3000"/>
                                        <p:tgtEl>
                                          <p:spTgt spid="2057"/>
                                        </p:tgtEl>
                                      </p:cBhvr>
                                    </p:animEffect>
                                    <p:anim calcmode="lin" valueType="num">
                                      <p:cBhvr>
                                        <p:cTn id="8" dur="3000" fill="hold"/>
                                        <p:tgtEl>
                                          <p:spTgt spid="2057"/>
                                        </p:tgtEl>
                                        <p:attrNameLst>
                                          <p:attrName>ppt_x</p:attrName>
                                        </p:attrNameLst>
                                      </p:cBhvr>
                                      <p:tavLst>
                                        <p:tav tm="0">
                                          <p:val>
                                            <p:strVal val="#ppt_x"/>
                                          </p:val>
                                        </p:tav>
                                        <p:tav tm="100000">
                                          <p:val>
                                            <p:strVal val="#ppt_x"/>
                                          </p:val>
                                        </p:tav>
                                      </p:tavLst>
                                    </p:anim>
                                    <p:anim calcmode="lin" valueType="num">
                                      <p:cBhvr>
                                        <p:cTn id="9" dur="2700" decel="100000" fill="hold"/>
                                        <p:tgtEl>
                                          <p:spTgt spid="2057"/>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05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62"/>
                                        </p:tgtEl>
                                        <p:attrNameLst>
                                          <p:attrName>style.visibility</p:attrName>
                                        </p:attrNameLst>
                                      </p:cBhvr>
                                      <p:to>
                                        <p:strVal val="visible"/>
                                      </p:to>
                                    </p:set>
                                    <p:anim calcmode="lin" valueType="num">
                                      <p:cBhvr additive="base">
                                        <p:cTn id="15" dur="3000" fill="hold"/>
                                        <p:tgtEl>
                                          <p:spTgt spid="2062"/>
                                        </p:tgtEl>
                                        <p:attrNameLst>
                                          <p:attrName>ppt_x</p:attrName>
                                        </p:attrNameLst>
                                      </p:cBhvr>
                                      <p:tavLst>
                                        <p:tav tm="0">
                                          <p:val>
                                            <p:strVal val="#ppt_x"/>
                                          </p:val>
                                        </p:tav>
                                        <p:tav tm="100000">
                                          <p:val>
                                            <p:strVal val="#ppt_x"/>
                                          </p:val>
                                        </p:tav>
                                      </p:tavLst>
                                    </p:anim>
                                    <p:anim calcmode="lin" valueType="num">
                                      <p:cBhvr additive="base">
                                        <p:cTn id="16" dur="30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63"/>
                                        </p:tgtEl>
                                        <p:attrNameLst>
                                          <p:attrName>style.visibility</p:attrName>
                                        </p:attrNameLst>
                                      </p:cBhvr>
                                      <p:to>
                                        <p:strVal val="visible"/>
                                      </p:to>
                                    </p:set>
                                    <p:anim calcmode="lin" valueType="num">
                                      <p:cBhvr additive="base">
                                        <p:cTn id="21" dur="3000" fill="hold"/>
                                        <p:tgtEl>
                                          <p:spTgt spid="2063"/>
                                        </p:tgtEl>
                                        <p:attrNameLst>
                                          <p:attrName>ppt_x</p:attrName>
                                        </p:attrNameLst>
                                      </p:cBhvr>
                                      <p:tavLst>
                                        <p:tav tm="0">
                                          <p:val>
                                            <p:strVal val="#ppt_x"/>
                                          </p:val>
                                        </p:tav>
                                        <p:tav tm="100000">
                                          <p:val>
                                            <p:strVal val="#ppt_x"/>
                                          </p:val>
                                        </p:tav>
                                      </p:tavLst>
                                    </p:anim>
                                    <p:anim calcmode="lin" valueType="num">
                                      <p:cBhvr additive="base">
                                        <p:cTn id="22" dur="3000" fill="hold"/>
                                        <p:tgtEl>
                                          <p:spTgt spid="2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2062" grpId="0"/>
      <p:bldP spid="20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2" descr="MPj040023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79863">
            <a:off x="5029200" y="3962400"/>
            <a:ext cx="2686050" cy="243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6148" name="Group 4"/>
          <p:cNvGrpSpPr>
            <a:grpSpLocks/>
          </p:cNvGrpSpPr>
          <p:nvPr/>
        </p:nvGrpSpPr>
        <p:grpSpPr bwMode="auto">
          <a:xfrm>
            <a:off x="1447800" y="195263"/>
            <a:ext cx="4683125" cy="1404937"/>
            <a:chOff x="106708576" y="105430321"/>
            <a:chExt cx="4683573" cy="1405890"/>
          </a:xfrm>
        </p:grpSpPr>
        <p:sp>
          <p:nvSpPr>
            <p:cNvPr id="6149" name="Rectangle 5" hidden="1"/>
            <p:cNvSpPr>
              <a:spLocks noChangeArrowheads="1" noChangeShapeType="1"/>
            </p:cNvSpPr>
            <p:nvPr/>
          </p:nvSpPr>
          <p:spPr bwMode="auto">
            <a:xfrm>
              <a:off x="106708576" y="105430321"/>
              <a:ext cx="4683573" cy="140589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576" tIns="36576" rIns="36576" bIns="36576"/>
            <a:lstStyle/>
            <a:p>
              <a:endParaRPr lang="en-US"/>
            </a:p>
          </p:txBody>
        </p:sp>
        <p:sp>
          <p:nvSpPr>
            <p:cNvPr id="6150" name="Oval 6"/>
            <p:cNvSpPr>
              <a:spLocks noChangeArrowheads="1" noChangeShapeType="1"/>
            </p:cNvSpPr>
            <p:nvPr/>
          </p:nvSpPr>
          <p:spPr bwMode="auto">
            <a:xfrm rot="20820000">
              <a:off x="106840364" y="105837784"/>
              <a:ext cx="4475776" cy="629358"/>
            </a:xfrm>
            <a:prstGeom prst="ellipse">
              <a:avLst/>
            </a:prstGeom>
            <a:solidFill>
              <a:srgbClr val="FFCC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6151" name="Oval 7"/>
            <p:cNvSpPr>
              <a:spLocks noChangeArrowheads="1" noChangeShapeType="1"/>
            </p:cNvSpPr>
            <p:nvPr/>
          </p:nvSpPr>
          <p:spPr bwMode="auto">
            <a:xfrm rot="20820000">
              <a:off x="106739257" y="105812118"/>
              <a:ext cx="4622213" cy="598986"/>
            </a:xfrm>
            <a:prstGeom prst="ellipse">
              <a:avLst/>
            </a:prstGeom>
            <a:solidFill>
              <a:srgbClr val="FFFFFF"/>
            </a:solidFill>
            <a:ln w="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sp>
        <p:nvSpPr>
          <p:cNvPr id="6152" name="Oval 8"/>
          <p:cNvSpPr>
            <a:spLocks noChangeArrowheads="1" noChangeShapeType="1"/>
          </p:cNvSpPr>
          <p:nvPr/>
        </p:nvSpPr>
        <p:spPr bwMode="auto">
          <a:xfrm>
            <a:off x="2420938" y="668338"/>
            <a:ext cx="5006975" cy="909637"/>
          </a:xfrm>
          <a:prstGeom prst="ellipse">
            <a:avLst/>
          </a:prstGeom>
          <a:solidFill>
            <a:srgbClr val="3399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6153" name="Text Box 9"/>
          <p:cNvSpPr txBox="1">
            <a:spLocks noChangeArrowheads="1" noChangeShapeType="1"/>
          </p:cNvSpPr>
          <p:nvPr/>
        </p:nvSpPr>
        <p:spPr bwMode="auto">
          <a:xfrm>
            <a:off x="1857375" y="2190750"/>
            <a:ext cx="5715000" cy="177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p>
            <a:r>
              <a:rPr lang="en-US" altLang="en-US" sz="1600">
                <a:solidFill>
                  <a:srgbClr val="000000"/>
                </a:solidFill>
              </a:rPr>
              <a:t>Let’s look at Proverbs 22:6 in the Amplified version.  “Train up a child in the way he should go</a:t>
            </a:r>
            <a:r>
              <a:rPr lang="en-US" altLang="en-US" sz="1600" b="1">
                <a:solidFill>
                  <a:srgbClr val="000000"/>
                </a:solidFill>
              </a:rPr>
              <a:t> (</a:t>
            </a:r>
            <a:r>
              <a:rPr lang="en-US" altLang="en-US" sz="1600" b="1" i="1">
                <a:solidFill>
                  <a:srgbClr val="000000"/>
                </a:solidFill>
              </a:rPr>
              <a:t>and in keeping with his individual gift </a:t>
            </a:r>
            <a:r>
              <a:rPr lang="en-US" altLang="en-US" sz="1600">
                <a:solidFill>
                  <a:srgbClr val="000000"/>
                </a:solidFill>
              </a:rPr>
              <a:t>or bent) and when he is old he will not depart from it.”  The Hebrew words had more meaning than most versions let us know about.  We are each programmed differently.  Any parent of 2 or more children can vouch for the differences seen at birth.  </a:t>
            </a:r>
            <a:endParaRPr lang="en-US" altLang="en-US"/>
          </a:p>
        </p:txBody>
      </p:sp>
      <p:sp>
        <p:nvSpPr>
          <p:cNvPr id="6155" name="Text Box 11"/>
          <p:cNvSpPr txBox="1">
            <a:spLocks noChangeArrowheads="1"/>
          </p:cNvSpPr>
          <p:nvPr/>
        </p:nvSpPr>
        <p:spPr bwMode="auto">
          <a:xfrm>
            <a:off x="2981325" y="949325"/>
            <a:ext cx="3771900" cy="400050"/>
          </a:xfrm>
          <a:prstGeom prst="rect">
            <a:avLst/>
          </a:prstGeom>
          <a:solidFill>
            <a:srgbClr val="3399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ctr"/>
            <a:r>
              <a:rPr lang="en-US" altLang="en-US" sz="2400" b="1">
                <a:solidFill>
                  <a:srgbClr val="FFFFFF"/>
                </a:solidFill>
              </a:rPr>
              <a:t>A few more Scriptures</a:t>
            </a:r>
            <a:endParaRPr lang="en-US" altLang="en-US"/>
          </a:p>
        </p:txBody>
      </p:sp>
      <p:pic>
        <p:nvPicPr>
          <p:cNvPr id="6157" name="Picture 13" descr="MPj040024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0067">
            <a:off x="838200" y="4191000"/>
            <a:ext cx="201295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1"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p:cTn id="7" dur="3000" fill="hold"/>
                                        <p:tgtEl>
                                          <p:spTgt spid="6153"/>
                                        </p:tgtEl>
                                        <p:attrNameLst>
                                          <p:attrName>ppt_w</p:attrName>
                                        </p:attrNameLst>
                                      </p:cBhvr>
                                      <p:tavLst>
                                        <p:tav tm="0">
                                          <p:val>
                                            <p:fltVal val="0"/>
                                          </p:val>
                                        </p:tav>
                                        <p:tav tm="100000">
                                          <p:val>
                                            <p:strVal val="#ppt_w"/>
                                          </p:val>
                                        </p:tav>
                                      </p:tavLst>
                                    </p:anim>
                                    <p:anim calcmode="lin" valueType="num">
                                      <p:cBhvr>
                                        <p:cTn id="8" dur="3000" fill="hold"/>
                                        <p:tgtEl>
                                          <p:spTgt spid="61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MPj04002610000[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1752600"/>
            <a:ext cx="2133600" cy="167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175" name="Picture 7" descr="MPj03991550000[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905000"/>
            <a:ext cx="2514600" cy="1795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7178" name="Group 10"/>
          <p:cNvGrpSpPr>
            <a:grpSpLocks/>
          </p:cNvGrpSpPr>
          <p:nvPr/>
        </p:nvGrpSpPr>
        <p:grpSpPr bwMode="auto">
          <a:xfrm>
            <a:off x="1600200" y="347663"/>
            <a:ext cx="4683125" cy="1404937"/>
            <a:chOff x="106708576" y="105430321"/>
            <a:chExt cx="4683573" cy="1405890"/>
          </a:xfrm>
        </p:grpSpPr>
        <p:sp>
          <p:nvSpPr>
            <p:cNvPr id="7179" name="Rectangle 11" hidden="1"/>
            <p:cNvSpPr>
              <a:spLocks noChangeArrowheads="1" noChangeShapeType="1"/>
            </p:cNvSpPr>
            <p:nvPr/>
          </p:nvSpPr>
          <p:spPr bwMode="auto">
            <a:xfrm>
              <a:off x="106708576" y="105430321"/>
              <a:ext cx="4683573" cy="140589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576" tIns="36576" rIns="36576" bIns="36576"/>
            <a:lstStyle/>
            <a:p>
              <a:endParaRPr lang="en-US"/>
            </a:p>
          </p:txBody>
        </p:sp>
        <p:sp>
          <p:nvSpPr>
            <p:cNvPr id="7180" name="Oval 12"/>
            <p:cNvSpPr>
              <a:spLocks noChangeArrowheads="1" noChangeShapeType="1"/>
            </p:cNvSpPr>
            <p:nvPr/>
          </p:nvSpPr>
          <p:spPr bwMode="auto">
            <a:xfrm rot="20820000">
              <a:off x="106840364" y="105837784"/>
              <a:ext cx="4475776" cy="629358"/>
            </a:xfrm>
            <a:prstGeom prst="ellipse">
              <a:avLst/>
            </a:prstGeom>
            <a:solidFill>
              <a:srgbClr val="FFCC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7181" name="Oval 13"/>
            <p:cNvSpPr>
              <a:spLocks noChangeArrowheads="1" noChangeShapeType="1"/>
            </p:cNvSpPr>
            <p:nvPr/>
          </p:nvSpPr>
          <p:spPr bwMode="auto">
            <a:xfrm rot="20820000">
              <a:off x="106739257" y="105812118"/>
              <a:ext cx="4622213" cy="598986"/>
            </a:xfrm>
            <a:prstGeom prst="ellipse">
              <a:avLst/>
            </a:prstGeom>
            <a:solidFill>
              <a:srgbClr val="FFFFFF"/>
            </a:solidFill>
            <a:ln w="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sp>
        <p:nvSpPr>
          <p:cNvPr id="7182" name="Oval 14"/>
          <p:cNvSpPr>
            <a:spLocks noChangeArrowheads="1" noChangeShapeType="1"/>
          </p:cNvSpPr>
          <p:nvPr/>
        </p:nvSpPr>
        <p:spPr bwMode="auto">
          <a:xfrm>
            <a:off x="2573338" y="820738"/>
            <a:ext cx="5006975" cy="909637"/>
          </a:xfrm>
          <a:prstGeom prst="ellipse">
            <a:avLst/>
          </a:prstGeom>
          <a:solidFill>
            <a:srgbClr val="3399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7183" name="Text Box 15"/>
          <p:cNvSpPr txBox="1">
            <a:spLocks noChangeArrowheads="1"/>
          </p:cNvSpPr>
          <p:nvPr/>
        </p:nvSpPr>
        <p:spPr bwMode="auto">
          <a:xfrm>
            <a:off x="3133725" y="1101725"/>
            <a:ext cx="3771900" cy="400050"/>
          </a:xfrm>
          <a:prstGeom prst="rect">
            <a:avLst/>
          </a:prstGeom>
          <a:solidFill>
            <a:srgbClr val="3399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ctr"/>
            <a:r>
              <a:rPr lang="en-US" altLang="en-US" sz="2400" b="1">
                <a:solidFill>
                  <a:srgbClr val="FFFFFF"/>
                </a:solidFill>
              </a:rPr>
              <a:t>A few more Scriptures</a:t>
            </a:r>
            <a:endParaRPr lang="en-US" altLang="en-US"/>
          </a:p>
        </p:txBody>
      </p:sp>
      <p:sp>
        <p:nvSpPr>
          <p:cNvPr id="7184" name="Text Box 16"/>
          <p:cNvSpPr txBox="1">
            <a:spLocks noChangeArrowheads="1"/>
          </p:cNvSpPr>
          <p:nvPr/>
        </p:nvSpPr>
        <p:spPr bwMode="auto">
          <a:xfrm>
            <a:off x="1371600" y="3505200"/>
            <a:ext cx="67056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r>
              <a:rPr lang="en-US" altLang="en-US" sz="1600">
                <a:solidFill>
                  <a:srgbClr val="000000"/>
                </a:solidFill>
              </a:rPr>
              <a:t>Psalm 139:13-16</a:t>
            </a:r>
          </a:p>
          <a:p>
            <a:pPr algn="just"/>
            <a:r>
              <a:rPr lang="en-US" altLang="en-US" sz="1600"/>
              <a:t>For You did form my inward parts; You did knit me together in my mother's womb.</a:t>
            </a:r>
            <a:r>
              <a:rPr lang="en-US" altLang="en-US" sz="1600">
                <a:latin typeface="Times New Roman" panose="02020603050405020304" pitchFamily="18" charset="0"/>
              </a:rPr>
              <a:t> </a:t>
            </a:r>
            <a:r>
              <a:rPr lang="en-US" altLang="en-US" sz="1600"/>
              <a:t>Your eyes saw my unformed substance, I will confess </a:t>
            </a:r>
            <a:r>
              <a:rPr lang="en-US" altLang="en-US" sz="1600" i="1"/>
              <a:t>and</a:t>
            </a:r>
            <a:r>
              <a:rPr lang="en-US" altLang="en-US" sz="1600"/>
              <a:t> praise You </a:t>
            </a:r>
            <a:r>
              <a:rPr lang="en-US" altLang="en-US" sz="1600" i="1"/>
              <a:t>for You are fearful and wonderful and</a:t>
            </a:r>
            <a:r>
              <a:rPr lang="en-US" altLang="en-US" sz="1600"/>
              <a:t> for the awful wonder of my birth! Wonderful are Your works, and that my inner self knows right well. My frame was not hidden from You when I was being formed in secret [and] intricately </a:t>
            </a:r>
            <a:r>
              <a:rPr lang="en-US" altLang="en-US" sz="1600" i="1"/>
              <a:t>and</a:t>
            </a:r>
            <a:r>
              <a:rPr lang="en-US" altLang="en-US" sz="1600"/>
              <a:t> curiously wrought [as if embroidered with various colors] in the depths of the earth [a region of darkness and mystery].</a:t>
            </a:r>
            <a:r>
              <a:rPr lang="en-US" altLang="en-US" sz="1600">
                <a:latin typeface="Times New Roman" panose="02020603050405020304" pitchFamily="18" charset="0"/>
              </a:rPr>
              <a:t> </a:t>
            </a:r>
            <a:r>
              <a:rPr lang="en-US" altLang="en-US" sz="1600"/>
              <a:t>Your eyes saw my unformed substance, </a:t>
            </a:r>
            <a:r>
              <a:rPr lang="en-US" altLang="en-US" sz="1600">
                <a:latin typeface="Times New Roman" panose="02020603050405020304" pitchFamily="18" charset="0"/>
              </a:rPr>
              <a:t> </a:t>
            </a:r>
            <a:r>
              <a:rPr lang="en-US" altLang="en-US" sz="1600"/>
              <a:t>and in Your book all the days [of my life] were written before ever they took shape, when as yet there was none of them.</a:t>
            </a:r>
            <a:r>
              <a:rPr lang="en-US" altLang="en-US" sz="1600">
                <a:latin typeface="Times New Roman" panose="02020603050405020304" pitchFamily="18" charset="0"/>
              </a:rPr>
              <a:t> </a:t>
            </a: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184"/>
                                        </p:tgtEl>
                                        <p:attrNameLst>
                                          <p:attrName>style.visibility</p:attrName>
                                        </p:attrNameLst>
                                      </p:cBhvr>
                                      <p:to>
                                        <p:strVal val="visible"/>
                                      </p:to>
                                    </p:set>
                                    <p:animEffect transition="in" filter="fade">
                                      <p:cBhvr>
                                        <p:cTn id="7" dur="770" decel="100000"/>
                                        <p:tgtEl>
                                          <p:spTgt spid="7184"/>
                                        </p:tgtEl>
                                      </p:cBhvr>
                                    </p:animEffect>
                                    <p:animScale>
                                      <p:cBhvr>
                                        <p:cTn id="8" dur="770" decel="100000"/>
                                        <p:tgtEl>
                                          <p:spTgt spid="7184"/>
                                        </p:tgtEl>
                                      </p:cBhvr>
                                      <p:from x="10000" y="10000"/>
                                      <p:to x="200000" y="450000"/>
                                    </p:animScale>
                                    <p:animScale>
                                      <p:cBhvr>
                                        <p:cTn id="9" dur="1230" accel="100000" fill="hold">
                                          <p:stCondLst>
                                            <p:cond delay="770"/>
                                          </p:stCondLst>
                                        </p:cTn>
                                        <p:tgtEl>
                                          <p:spTgt spid="7184"/>
                                        </p:tgtEl>
                                      </p:cBhvr>
                                      <p:from x="200000" y="450000"/>
                                      <p:to x="100000" y="100000"/>
                                    </p:animScale>
                                    <p:set>
                                      <p:cBhvr>
                                        <p:cTn id="10" dur="770" fill="hold"/>
                                        <p:tgtEl>
                                          <p:spTgt spid="7184"/>
                                        </p:tgtEl>
                                        <p:attrNameLst>
                                          <p:attrName>ppt_x</p:attrName>
                                        </p:attrNameLst>
                                      </p:cBhvr>
                                      <p:to>
                                        <p:strVal val="(0.5)"/>
                                      </p:to>
                                    </p:set>
                                    <p:anim from="(0.5)" to="(#ppt_x)" calcmode="lin" valueType="num">
                                      <p:cBhvr>
                                        <p:cTn id="11" dur="1230" accel="100000" fill="hold">
                                          <p:stCondLst>
                                            <p:cond delay="770"/>
                                          </p:stCondLst>
                                        </p:cTn>
                                        <p:tgtEl>
                                          <p:spTgt spid="7184"/>
                                        </p:tgtEl>
                                        <p:attrNameLst>
                                          <p:attrName>ppt_x</p:attrName>
                                        </p:attrNameLst>
                                      </p:cBhvr>
                                    </p:anim>
                                    <p:set>
                                      <p:cBhvr>
                                        <p:cTn id="12" dur="770" fill="hold"/>
                                        <p:tgtEl>
                                          <p:spTgt spid="7184"/>
                                        </p:tgtEl>
                                        <p:attrNameLst>
                                          <p:attrName>ppt_y</p:attrName>
                                        </p:attrNameLst>
                                      </p:cBhvr>
                                      <p:to>
                                        <p:strVal val="(#ppt_y+0.4)"/>
                                      </p:to>
                                    </p:set>
                                    <p:anim from="(#ppt_y+0.4)" to="(#ppt_y)" calcmode="lin" valueType="num">
                                      <p:cBhvr>
                                        <p:cTn id="13" dur="1230" accel="100000" fill="hold">
                                          <p:stCondLst>
                                            <p:cond delay="770"/>
                                          </p:stCondLst>
                                        </p:cTn>
                                        <p:tgtEl>
                                          <p:spTgt spid="718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descr="MCj038717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855788"/>
            <a:ext cx="2133600" cy="180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10245" name="Group 5"/>
          <p:cNvGrpSpPr>
            <a:grpSpLocks/>
          </p:cNvGrpSpPr>
          <p:nvPr/>
        </p:nvGrpSpPr>
        <p:grpSpPr bwMode="auto">
          <a:xfrm>
            <a:off x="1219200" y="95250"/>
            <a:ext cx="4159250" cy="1247775"/>
            <a:chOff x="106634757" y="105423891"/>
            <a:chExt cx="4158602" cy="1248308"/>
          </a:xfrm>
        </p:grpSpPr>
        <p:sp>
          <p:nvSpPr>
            <p:cNvPr id="10246" name="Rectangle 6" hidden="1"/>
            <p:cNvSpPr>
              <a:spLocks noChangeArrowheads="1" noChangeShapeType="1"/>
            </p:cNvSpPr>
            <p:nvPr/>
          </p:nvSpPr>
          <p:spPr bwMode="auto">
            <a:xfrm>
              <a:off x="106634757" y="105423891"/>
              <a:ext cx="4158602" cy="1248308"/>
            </a:xfrm>
            <a:prstGeom prst="rect">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576" tIns="36576" rIns="36576" bIns="36576"/>
            <a:lstStyle/>
            <a:p>
              <a:endParaRPr lang="en-US"/>
            </a:p>
          </p:txBody>
        </p:sp>
        <p:sp>
          <p:nvSpPr>
            <p:cNvPr id="10247" name="Oval 7"/>
            <p:cNvSpPr>
              <a:spLocks noChangeArrowheads="1" noChangeShapeType="1"/>
            </p:cNvSpPr>
            <p:nvPr/>
          </p:nvSpPr>
          <p:spPr bwMode="auto">
            <a:xfrm rot="20820000">
              <a:off x="106751774" y="105785683"/>
              <a:ext cx="3974097" cy="558815"/>
            </a:xfrm>
            <a:prstGeom prst="ellipse">
              <a:avLst/>
            </a:prstGeom>
            <a:solidFill>
              <a:srgbClr val="FFCC66"/>
            </a:solidFill>
            <a:ln w="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10248" name="Oval 8"/>
            <p:cNvSpPr>
              <a:spLocks noChangeArrowheads="1" noChangeShapeType="1"/>
            </p:cNvSpPr>
            <p:nvPr/>
          </p:nvSpPr>
          <p:spPr bwMode="auto">
            <a:xfrm rot="20820000">
              <a:off x="106661999" y="105762893"/>
              <a:ext cx="4104120" cy="531848"/>
            </a:xfrm>
            <a:prstGeom prst="ellipse">
              <a:avLst/>
            </a:prstGeom>
            <a:solidFill>
              <a:srgbClr val="FFFFFF"/>
            </a:solidFill>
            <a:ln w="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sp>
        <p:nvSpPr>
          <p:cNvPr id="10263" name="Oval 23"/>
          <p:cNvSpPr>
            <a:spLocks noChangeArrowheads="1" noChangeShapeType="1"/>
          </p:cNvSpPr>
          <p:nvPr/>
        </p:nvSpPr>
        <p:spPr bwMode="auto">
          <a:xfrm>
            <a:off x="2362200" y="685800"/>
            <a:ext cx="5006975" cy="909638"/>
          </a:xfrm>
          <a:prstGeom prst="ellipse">
            <a:avLst/>
          </a:prstGeom>
          <a:solidFill>
            <a:srgbClr val="3399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pic>
        <p:nvPicPr>
          <p:cNvPr id="10253" name="Picture 13" descr="MCj03986010000[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57200" y="4572000"/>
            <a:ext cx="1219200" cy="121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254" name="Text Box 14"/>
          <p:cNvSpPr txBox="1">
            <a:spLocks noChangeArrowheads="1"/>
          </p:cNvSpPr>
          <p:nvPr/>
        </p:nvSpPr>
        <p:spPr bwMode="auto">
          <a:xfrm>
            <a:off x="1143000" y="1828800"/>
            <a:ext cx="1371600" cy="462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r>
              <a:rPr lang="en-US" altLang="en-US" sz="1400" b="1">
                <a:solidFill>
                  <a:srgbClr val="000000"/>
                </a:solidFill>
                <a:latin typeface="Times New Roman" panose="02020603050405020304" pitchFamily="18" charset="0"/>
              </a:rPr>
              <a:t>Gift</a:t>
            </a:r>
          </a:p>
          <a:p>
            <a:endParaRPr lang="en-US" altLang="en-US" sz="1400" b="1">
              <a:solidFill>
                <a:srgbClr val="000000"/>
              </a:solidFill>
              <a:latin typeface="Times New Roman" panose="02020603050405020304" pitchFamily="18" charset="0"/>
            </a:endParaRPr>
          </a:p>
          <a:p>
            <a:r>
              <a:rPr lang="en-US" altLang="en-US" sz="1400" b="1">
                <a:solidFill>
                  <a:srgbClr val="000000"/>
                </a:solidFill>
                <a:latin typeface="Times New Roman" panose="02020603050405020304" pitchFamily="18" charset="0"/>
              </a:rPr>
              <a:t>Perceiver (Prophet)		</a:t>
            </a:r>
          </a:p>
          <a:p>
            <a:r>
              <a:rPr lang="en-US" altLang="en-US" sz="1400" b="1">
                <a:solidFill>
                  <a:srgbClr val="000000"/>
                </a:solidFill>
                <a:latin typeface="Times New Roman" panose="02020603050405020304" pitchFamily="18" charset="0"/>
              </a:rPr>
              <a:t>Server</a:t>
            </a:r>
          </a:p>
          <a:p>
            <a:endParaRPr lang="en-US" altLang="en-US" sz="1400" b="1">
              <a:solidFill>
                <a:srgbClr val="000000"/>
              </a:solidFill>
              <a:latin typeface="Times New Roman" panose="02020603050405020304" pitchFamily="18" charset="0"/>
            </a:endParaRPr>
          </a:p>
          <a:p>
            <a:endParaRPr lang="en-US" altLang="en-US" sz="1400" b="1">
              <a:solidFill>
                <a:srgbClr val="000000"/>
              </a:solidFill>
              <a:latin typeface="Times New Roman" panose="02020603050405020304" pitchFamily="18" charset="0"/>
            </a:endParaRPr>
          </a:p>
          <a:p>
            <a:r>
              <a:rPr lang="en-US" altLang="en-US" sz="1400" b="1">
                <a:solidFill>
                  <a:srgbClr val="000000"/>
                </a:solidFill>
                <a:latin typeface="Times New Roman" panose="02020603050405020304" pitchFamily="18" charset="0"/>
              </a:rPr>
              <a:t>Teacher</a:t>
            </a:r>
          </a:p>
          <a:p>
            <a:endParaRPr lang="en-US" altLang="en-US" sz="1400" b="1">
              <a:solidFill>
                <a:srgbClr val="000000"/>
              </a:solidFill>
              <a:latin typeface="Times New Roman" panose="02020603050405020304" pitchFamily="18" charset="0"/>
            </a:endParaRPr>
          </a:p>
          <a:p>
            <a:endParaRPr lang="en-US" altLang="en-US" sz="1400" b="1">
              <a:solidFill>
                <a:srgbClr val="000000"/>
              </a:solidFill>
              <a:latin typeface="Times New Roman" panose="02020603050405020304" pitchFamily="18" charset="0"/>
            </a:endParaRPr>
          </a:p>
          <a:p>
            <a:r>
              <a:rPr lang="en-US" altLang="en-US" sz="1400" b="1">
                <a:solidFill>
                  <a:srgbClr val="000000"/>
                </a:solidFill>
                <a:latin typeface="Times New Roman" panose="02020603050405020304" pitchFamily="18" charset="0"/>
              </a:rPr>
              <a:t>Exhorter</a:t>
            </a:r>
          </a:p>
          <a:p>
            <a:endParaRPr lang="en-US" altLang="en-US" sz="1400" b="1">
              <a:solidFill>
                <a:srgbClr val="000000"/>
              </a:solidFill>
              <a:latin typeface="Times New Roman" panose="02020603050405020304" pitchFamily="18" charset="0"/>
            </a:endParaRPr>
          </a:p>
          <a:p>
            <a:endParaRPr lang="en-US" altLang="en-US" sz="1400" b="1">
              <a:solidFill>
                <a:srgbClr val="000000"/>
              </a:solidFill>
              <a:latin typeface="Times New Roman" panose="02020603050405020304" pitchFamily="18" charset="0"/>
            </a:endParaRPr>
          </a:p>
          <a:p>
            <a:r>
              <a:rPr lang="en-US" altLang="en-US" sz="1400" b="1">
                <a:solidFill>
                  <a:srgbClr val="000000"/>
                </a:solidFill>
                <a:latin typeface="Times New Roman" panose="02020603050405020304" pitchFamily="18" charset="0"/>
              </a:rPr>
              <a:t>Giver</a:t>
            </a:r>
          </a:p>
          <a:p>
            <a:endParaRPr lang="en-US" altLang="en-US" sz="1400" b="1">
              <a:solidFill>
                <a:srgbClr val="000000"/>
              </a:solidFill>
              <a:latin typeface="Times New Roman" panose="02020603050405020304" pitchFamily="18" charset="0"/>
            </a:endParaRPr>
          </a:p>
          <a:p>
            <a:endParaRPr lang="en-US" altLang="en-US" sz="1400" b="1">
              <a:solidFill>
                <a:srgbClr val="000000"/>
              </a:solidFill>
              <a:latin typeface="Times New Roman" panose="02020603050405020304" pitchFamily="18" charset="0"/>
            </a:endParaRPr>
          </a:p>
          <a:p>
            <a:r>
              <a:rPr lang="en-US" altLang="en-US" sz="1400" b="1">
                <a:solidFill>
                  <a:srgbClr val="000000"/>
                </a:solidFill>
                <a:latin typeface="Times New Roman" panose="02020603050405020304" pitchFamily="18" charset="0"/>
              </a:rPr>
              <a:t>Administrator</a:t>
            </a:r>
          </a:p>
          <a:p>
            <a:endParaRPr lang="en-US" altLang="en-US" sz="1400" b="1">
              <a:solidFill>
                <a:srgbClr val="000000"/>
              </a:solidFill>
              <a:latin typeface="Times New Roman" panose="02020603050405020304" pitchFamily="18" charset="0"/>
            </a:endParaRPr>
          </a:p>
          <a:p>
            <a:endParaRPr lang="en-US" altLang="en-US" sz="1400" b="1">
              <a:solidFill>
                <a:srgbClr val="000000"/>
              </a:solidFill>
              <a:latin typeface="Times New Roman" panose="02020603050405020304" pitchFamily="18" charset="0"/>
            </a:endParaRPr>
          </a:p>
          <a:p>
            <a:r>
              <a:rPr lang="en-US" altLang="en-US" sz="1400" b="1">
                <a:solidFill>
                  <a:srgbClr val="000000"/>
                </a:solidFill>
                <a:latin typeface="Times New Roman" panose="02020603050405020304" pitchFamily="18" charset="0"/>
              </a:rPr>
              <a:t>Compassion (Mercy)</a:t>
            </a:r>
            <a:endParaRPr lang="en-US" altLang="en-US"/>
          </a:p>
        </p:txBody>
      </p:sp>
      <p:sp>
        <p:nvSpPr>
          <p:cNvPr id="10255" name="Text Box 15"/>
          <p:cNvSpPr txBox="1">
            <a:spLocks noChangeArrowheads="1"/>
          </p:cNvSpPr>
          <p:nvPr/>
        </p:nvSpPr>
        <p:spPr bwMode="auto">
          <a:xfrm>
            <a:off x="2286000" y="1828800"/>
            <a:ext cx="20574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r>
              <a:rPr lang="en-US" altLang="en-US" sz="1400" b="1">
                <a:solidFill>
                  <a:srgbClr val="000000"/>
                </a:solidFill>
                <a:latin typeface="Times New Roman" panose="02020603050405020304" pitchFamily="18" charset="0"/>
              </a:rPr>
              <a:t>Definition</a:t>
            </a: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Declares the Will of God</a:t>
            </a:r>
          </a:p>
          <a:p>
            <a:endParaRPr lang="en-US" altLang="en-US" sz="1400">
              <a:solidFill>
                <a:srgbClr val="000000"/>
              </a:solidFill>
              <a:latin typeface="Times New Roman" panose="02020603050405020304" pitchFamily="18" charset="0"/>
            </a:endParaRP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Renders practical service</a:t>
            </a:r>
          </a:p>
          <a:p>
            <a:endParaRPr lang="en-US" altLang="en-US" sz="1400">
              <a:solidFill>
                <a:srgbClr val="000000"/>
              </a:solidFill>
              <a:latin typeface="Times New Roman" panose="02020603050405020304" pitchFamily="18" charset="0"/>
            </a:endParaRP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Researches and teaches the Bible</a:t>
            </a: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Encourages personal progress</a:t>
            </a: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Shares material assistance</a:t>
            </a:r>
          </a:p>
          <a:p>
            <a:endParaRPr lang="en-US" altLang="en-US" sz="1400">
              <a:solidFill>
                <a:srgbClr val="000000"/>
              </a:solidFill>
              <a:latin typeface="Times New Roman" panose="02020603050405020304" pitchFamily="18" charset="0"/>
            </a:endParaRP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Gives leadership and direction</a:t>
            </a: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Provides personal and emotional support.</a:t>
            </a:r>
          </a:p>
          <a:p>
            <a:endParaRPr lang="en-US" altLang="en-US" sz="1200">
              <a:solidFill>
                <a:srgbClr val="000000"/>
              </a:solidFill>
              <a:latin typeface="Times New Roman" panose="02020603050405020304" pitchFamily="18" charset="0"/>
            </a:endParaRPr>
          </a:p>
          <a:p>
            <a:endParaRPr lang="en-US" altLang="en-US"/>
          </a:p>
        </p:txBody>
      </p:sp>
      <p:sp>
        <p:nvSpPr>
          <p:cNvPr id="10256" name="Text Box 16"/>
          <p:cNvSpPr txBox="1">
            <a:spLocks noChangeArrowheads="1"/>
          </p:cNvSpPr>
          <p:nvPr/>
        </p:nvSpPr>
        <p:spPr bwMode="auto">
          <a:xfrm>
            <a:off x="5543550" y="1847850"/>
            <a:ext cx="200025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r>
              <a:rPr lang="en-US" altLang="en-US" sz="1400" b="1">
                <a:solidFill>
                  <a:srgbClr val="000000"/>
                </a:solidFill>
                <a:latin typeface="Times New Roman" panose="02020603050405020304" pitchFamily="18" charset="0"/>
              </a:rPr>
              <a:t>What it Does</a:t>
            </a:r>
          </a:p>
          <a:p>
            <a:endParaRPr lang="en-US" altLang="en-US" sz="1400" b="1">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Keeps us centered on spiritual principles</a:t>
            </a: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Keeps the work of ministry moving</a:t>
            </a: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Keeps us studying and learning</a:t>
            </a: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Keeps us applying spiritual truths.</a:t>
            </a: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Keeps specific needs provided for</a:t>
            </a: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Keeps us organized and increases our vision</a:t>
            </a:r>
          </a:p>
          <a:p>
            <a:endParaRPr lang="en-US" altLang="en-US" sz="1400">
              <a:solidFill>
                <a:srgbClr val="000000"/>
              </a:solidFill>
              <a:latin typeface="Times New Roman" panose="02020603050405020304" pitchFamily="18" charset="0"/>
            </a:endParaRPr>
          </a:p>
          <a:p>
            <a:r>
              <a:rPr lang="en-US" altLang="en-US" sz="1400">
                <a:solidFill>
                  <a:srgbClr val="000000"/>
                </a:solidFill>
                <a:latin typeface="Times New Roman" panose="02020603050405020304" pitchFamily="18" charset="0"/>
              </a:rPr>
              <a:t>Keeps us in right attitudes and relationships</a:t>
            </a:r>
          </a:p>
          <a:p>
            <a:endParaRPr lang="en-US" altLang="en-US" sz="1400">
              <a:solidFill>
                <a:srgbClr val="000000"/>
              </a:solidFill>
              <a:latin typeface="Times New Roman" panose="02020603050405020304" pitchFamily="18" charset="0"/>
            </a:endParaRPr>
          </a:p>
          <a:p>
            <a:endParaRPr lang="en-US" altLang="en-US"/>
          </a:p>
        </p:txBody>
      </p:sp>
      <p:sp>
        <p:nvSpPr>
          <p:cNvPr id="10257" name="Text Box 17"/>
          <p:cNvSpPr txBox="1">
            <a:spLocks noChangeArrowheads="1"/>
          </p:cNvSpPr>
          <p:nvPr/>
        </p:nvSpPr>
        <p:spPr bwMode="auto">
          <a:xfrm>
            <a:off x="4343400" y="1847850"/>
            <a:ext cx="1371600"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r>
              <a:rPr lang="en-US" altLang="en-US" sz="1400" b="1">
                <a:solidFill>
                  <a:srgbClr val="000000"/>
                </a:solidFill>
                <a:latin typeface="Times New Roman" panose="02020603050405020304" pitchFamily="18" charset="0"/>
              </a:rPr>
              <a:t>Needs Met	</a:t>
            </a:r>
          </a:p>
          <a:p>
            <a:endParaRPr lang="en-US" altLang="en-US" sz="1400" b="1">
              <a:solidFill>
                <a:srgbClr val="000000"/>
              </a:solidFill>
              <a:latin typeface="Times New Roman" panose="02020603050405020304" pitchFamily="18" charset="0"/>
            </a:endParaRPr>
          </a:p>
          <a:p>
            <a:r>
              <a:rPr lang="en-US" altLang="en-US" sz="1400" b="1">
                <a:solidFill>
                  <a:srgbClr val="000000"/>
                </a:solidFill>
                <a:latin typeface="Times New Roman" panose="02020603050405020304" pitchFamily="18" charset="0"/>
              </a:rPr>
              <a:t>Spiritual</a:t>
            </a:r>
          </a:p>
          <a:p>
            <a:endParaRPr lang="en-US" altLang="en-US" sz="1400" b="1">
              <a:solidFill>
                <a:srgbClr val="000000"/>
              </a:solidFill>
              <a:latin typeface="Times New Roman" panose="02020603050405020304" pitchFamily="18" charset="0"/>
            </a:endParaRPr>
          </a:p>
          <a:p>
            <a:endParaRPr lang="en-US" altLang="en-US" sz="1400" b="1">
              <a:solidFill>
                <a:srgbClr val="000000"/>
              </a:solidFill>
              <a:latin typeface="Times New Roman" panose="02020603050405020304" pitchFamily="18" charset="0"/>
            </a:endParaRPr>
          </a:p>
          <a:p>
            <a:r>
              <a:rPr lang="en-US" altLang="en-US" sz="1400" b="1">
                <a:solidFill>
                  <a:srgbClr val="000000"/>
                </a:solidFill>
                <a:latin typeface="Times New Roman" panose="02020603050405020304" pitchFamily="18" charset="0"/>
              </a:rPr>
              <a:t>Practical</a:t>
            </a:r>
          </a:p>
          <a:p>
            <a:endParaRPr lang="en-US" altLang="en-US" sz="1400" b="1">
              <a:solidFill>
                <a:srgbClr val="000000"/>
              </a:solidFill>
              <a:latin typeface="Times New Roman" panose="02020603050405020304" pitchFamily="18" charset="0"/>
            </a:endParaRPr>
          </a:p>
          <a:p>
            <a:endParaRPr lang="en-US" altLang="en-US" sz="1400" b="1">
              <a:solidFill>
                <a:srgbClr val="000000"/>
              </a:solidFill>
              <a:latin typeface="Times New Roman" panose="02020603050405020304" pitchFamily="18" charset="0"/>
            </a:endParaRPr>
          </a:p>
          <a:p>
            <a:r>
              <a:rPr lang="en-US" altLang="en-US" sz="1400" b="1">
                <a:solidFill>
                  <a:srgbClr val="000000"/>
                </a:solidFill>
                <a:latin typeface="Times New Roman" panose="02020603050405020304" pitchFamily="18" charset="0"/>
              </a:rPr>
              <a:t>Mental</a:t>
            </a:r>
          </a:p>
          <a:p>
            <a:endParaRPr lang="en-US" altLang="en-US" sz="1400" b="1">
              <a:solidFill>
                <a:srgbClr val="000000"/>
              </a:solidFill>
              <a:latin typeface="Times New Roman" panose="02020603050405020304" pitchFamily="18" charset="0"/>
            </a:endParaRPr>
          </a:p>
          <a:p>
            <a:endParaRPr lang="en-US" altLang="en-US" sz="1400" b="1">
              <a:solidFill>
                <a:srgbClr val="000000"/>
              </a:solidFill>
              <a:latin typeface="Times New Roman" panose="02020603050405020304" pitchFamily="18" charset="0"/>
            </a:endParaRPr>
          </a:p>
          <a:p>
            <a:r>
              <a:rPr lang="en-US" altLang="en-US" sz="1400" b="1">
                <a:solidFill>
                  <a:srgbClr val="000000"/>
                </a:solidFill>
                <a:latin typeface="Times New Roman" panose="02020603050405020304" pitchFamily="18" charset="0"/>
              </a:rPr>
              <a:t>Psychological</a:t>
            </a:r>
          </a:p>
          <a:p>
            <a:endParaRPr lang="en-US" altLang="en-US" sz="1400" b="1">
              <a:solidFill>
                <a:srgbClr val="000000"/>
              </a:solidFill>
              <a:latin typeface="Times New Roman" panose="02020603050405020304" pitchFamily="18" charset="0"/>
            </a:endParaRPr>
          </a:p>
          <a:p>
            <a:endParaRPr lang="en-US" altLang="en-US" sz="1400" b="1">
              <a:solidFill>
                <a:srgbClr val="000000"/>
              </a:solidFill>
              <a:latin typeface="Times New Roman" panose="02020603050405020304" pitchFamily="18" charset="0"/>
            </a:endParaRPr>
          </a:p>
          <a:p>
            <a:r>
              <a:rPr lang="en-US" altLang="en-US" sz="1400" b="1">
                <a:solidFill>
                  <a:srgbClr val="000000"/>
                </a:solidFill>
                <a:latin typeface="Times New Roman" panose="02020603050405020304" pitchFamily="18" charset="0"/>
              </a:rPr>
              <a:t>Material</a:t>
            </a:r>
          </a:p>
          <a:p>
            <a:endParaRPr lang="en-US" altLang="en-US" sz="1400" b="1">
              <a:solidFill>
                <a:srgbClr val="000000"/>
              </a:solidFill>
              <a:latin typeface="Times New Roman" panose="02020603050405020304" pitchFamily="18" charset="0"/>
            </a:endParaRPr>
          </a:p>
          <a:p>
            <a:endParaRPr lang="en-US" altLang="en-US" sz="1400" b="1">
              <a:solidFill>
                <a:srgbClr val="000000"/>
              </a:solidFill>
              <a:latin typeface="Times New Roman" panose="02020603050405020304" pitchFamily="18" charset="0"/>
            </a:endParaRPr>
          </a:p>
          <a:p>
            <a:r>
              <a:rPr lang="en-US" altLang="en-US" sz="1400" b="1">
                <a:solidFill>
                  <a:srgbClr val="000000"/>
                </a:solidFill>
                <a:latin typeface="Times New Roman" panose="02020603050405020304" pitchFamily="18" charset="0"/>
              </a:rPr>
              <a:t>Functional</a:t>
            </a:r>
          </a:p>
          <a:p>
            <a:endParaRPr lang="en-US" altLang="en-US" sz="1400" b="1">
              <a:solidFill>
                <a:srgbClr val="000000"/>
              </a:solidFill>
              <a:latin typeface="Times New Roman" panose="02020603050405020304" pitchFamily="18" charset="0"/>
            </a:endParaRPr>
          </a:p>
          <a:p>
            <a:endParaRPr lang="en-US" altLang="en-US" sz="1400" b="1">
              <a:solidFill>
                <a:srgbClr val="000000"/>
              </a:solidFill>
              <a:latin typeface="Times New Roman" panose="02020603050405020304" pitchFamily="18" charset="0"/>
            </a:endParaRPr>
          </a:p>
          <a:p>
            <a:r>
              <a:rPr lang="en-US" altLang="en-US" sz="1400" b="1">
                <a:solidFill>
                  <a:srgbClr val="000000"/>
                </a:solidFill>
                <a:latin typeface="Times New Roman" panose="02020603050405020304" pitchFamily="18" charset="0"/>
              </a:rPr>
              <a:t>Emotional</a:t>
            </a:r>
            <a:endParaRPr lang="en-US" altLang="en-US"/>
          </a:p>
        </p:txBody>
      </p:sp>
      <p:sp>
        <p:nvSpPr>
          <p:cNvPr id="10262" name="Rectangle 22"/>
          <p:cNvSpPr>
            <a:spLocks noChangeArrowheads="1"/>
          </p:cNvSpPr>
          <p:nvPr/>
        </p:nvSpPr>
        <p:spPr bwMode="auto">
          <a:xfrm>
            <a:off x="2743200" y="762000"/>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FFFF"/>
                </a:solidFill>
              </a:rPr>
              <a:t>Each Gift Meets Specific</a:t>
            </a:r>
          </a:p>
          <a:p>
            <a:pPr algn="ctr"/>
            <a:r>
              <a:rPr lang="en-US" altLang="en-US" sz="2400" b="1">
                <a:solidFill>
                  <a:srgbClr val="FFFFFF"/>
                </a:solidFill>
              </a:rPr>
              <a:t>Human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 calcmode="lin" valueType="num">
                                      <p:cBhvr>
                                        <p:cTn id="7" dur="3000" fill="hold"/>
                                        <p:tgtEl>
                                          <p:spTgt spid="10254"/>
                                        </p:tgtEl>
                                        <p:attrNameLst>
                                          <p:attrName>ppt_x</p:attrName>
                                        </p:attrNameLst>
                                      </p:cBhvr>
                                      <p:tavLst>
                                        <p:tav tm="0">
                                          <p:val>
                                            <p:strVal val="#ppt_x-.2"/>
                                          </p:val>
                                        </p:tav>
                                        <p:tav tm="100000">
                                          <p:val>
                                            <p:strVal val="#ppt_x"/>
                                          </p:val>
                                        </p:tav>
                                      </p:tavLst>
                                    </p:anim>
                                    <p:anim calcmode="lin" valueType="num">
                                      <p:cBhvr>
                                        <p:cTn id="8" dur="3000" fill="hold"/>
                                        <p:tgtEl>
                                          <p:spTgt spid="10254"/>
                                        </p:tgtEl>
                                        <p:attrNameLst>
                                          <p:attrName>ppt_y</p:attrName>
                                        </p:attrNameLst>
                                      </p:cBhvr>
                                      <p:tavLst>
                                        <p:tav tm="0">
                                          <p:val>
                                            <p:strVal val="#ppt_y"/>
                                          </p:val>
                                        </p:tav>
                                        <p:tav tm="100000">
                                          <p:val>
                                            <p:strVal val="#ppt_y"/>
                                          </p:val>
                                        </p:tav>
                                      </p:tavLst>
                                    </p:anim>
                                    <p:animEffect transition="in" filter="wipe(right)" prLst="gradientSize: 0.1">
                                      <p:cBhvr>
                                        <p:cTn id="9" dur="3000"/>
                                        <p:tgtEl>
                                          <p:spTgt spid="102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0255">
                                            <p:txEl>
                                              <p:pRg st="0" end="0"/>
                                            </p:txEl>
                                          </p:spTgt>
                                        </p:tgtEl>
                                        <p:attrNameLst>
                                          <p:attrName>style.visibility</p:attrName>
                                        </p:attrNameLst>
                                      </p:cBhvr>
                                      <p:to>
                                        <p:strVal val="visible"/>
                                      </p:to>
                                    </p:set>
                                    <p:anim calcmode="lin" valueType="num">
                                      <p:cBhvr>
                                        <p:cTn id="14" dur="2000" fill="hold"/>
                                        <p:tgtEl>
                                          <p:spTgt spid="10255">
                                            <p:txEl>
                                              <p:pRg st="0" end="0"/>
                                            </p:txEl>
                                          </p:spTgt>
                                        </p:tgtEl>
                                        <p:attrNameLst>
                                          <p:attrName>ppt_x</p:attrName>
                                        </p:attrNameLst>
                                      </p:cBhvr>
                                      <p:tavLst>
                                        <p:tav tm="0">
                                          <p:val>
                                            <p:strVal val="#ppt_x-.2"/>
                                          </p:val>
                                        </p:tav>
                                        <p:tav tm="100000">
                                          <p:val>
                                            <p:strVal val="#ppt_x"/>
                                          </p:val>
                                        </p:tav>
                                      </p:tavLst>
                                    </p:anim>
                                    <p:anim calcmode="lin" valueType="num">
                                      <p:cBhvr>
                                        <p:cTn id="15" dur="2000" fill="hold"/>
                                        <p:tgtEl>
                                          <p:spTgt spid="1025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025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0257">
                                            <p:txEl>
                                              <p:pRg st="0" end="0"/>
                                            </p:txEl>
                                          </p:spTgt>
                                        </p:tgtEl>
                                        <p:attrNameLst>
                                          <p:attrName>style.visibility</p:attrName>
                                        </p:attrNameLst>
                                      </p:cBhvr>
                                      <p:to>
                                        <p:strVal val="visible"/>
                                      </p:to>
                                    </p:set>
                                    <p:anim calcmode="lin" valueType="num">
                                      <p:cBhvr>
                                        <p:cTn id="21" dur="2000" fill="hold"/>
                                        <p:tgtEl>
                                          <p:spTgt spid="10257">
                                            <p:txEl>
                                              <p:pRg st="0" end="0"/>
                                            </p:txEl>
                                          </p:spTgt>
                                        </p:tgtEl>
                                        <p:attrNameLst>
                                          <p:attrName>ppt_x</p:attrName>
                                        </p:attrNameLst>
                                      </p:cBhvr>
                                      <p:tavLst>
                                        <p:tav tm="0">
                                          <p:val>
                                            <p:strVal val="#ppt_x-.2"/>
                                          </p:val>
                                        </p:tav>
                                        <p:tav tm="100000">
                                          <p:val>
                                            <p:strVal val="#ppt_x"/>
                                          </p:val>
                                        </p:tav>
                                      </p:tavLst>
                                    </p:anim>
                                    <p:anim calcmode="lin" valueType="num">
                                      <p:cBhvr>
                                        <p:cTn id="22" dur="2000" fill="hold"/>
                                        <p:tgtEl>
                                          <p:spTgt spid="1025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1025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10256">
                                            <p:txEl>
                                              <p:pRg st="0" end="0"/>
                                            </p:txEl>
                                          </p:spTgt>
                                        </p:tgtEl>
                                        <p:attrNameLst>
                                          <p:attrName>style.visibility</p:attrName>
                                        </p:attrNameLst>
                                      </p:cBhvr>
                                      <p:to>
                                        <p:strVal val="visible"/>
                                      </p:to>
                                    </p:set>
                                    <p:anim calcmode="lin" valueType="num">
                                      <p:cBhvr>
                                        <p:cTn id="28" dur="2000" fill="hold"/>
                                        <p:tgtEl>
                                          <p:spTgt spid="10256">
                                            <p:txEl>
                                              <p:pRg st="0" end="0"/>
                                            </p:txEl>
                                          </p:spTgt>
                                        </p:tgtEl>
                                        <p:attrNameLst>
                                          <p:attrName>ppt_x</p:attrName>
                                        </p:attrNameLst>
                                      </p:cBhvr>
                                      <p:tavLst>
                                        <p:tav tm="0">
                                          <p:val>
                                            <p:strVal val="#ppt_x-.2"/>
                                          </p:val>
                                        </p:tav>
                                        <p:tav tm="100000">
                                          <p:val>
                                            <p:strVal val="#ppt_x"/>
                                          </p:val>
                                        </p:tav>
                                      </p:tavLst>
                                    </p:anim>
                                    <p:anim calcmode="lin" valueType="num">
                                      <p:cBhvr>
                                        <p:cTn id="29" dur="2000" fill="hold"/>
                                        <p:tgtEl>
                                          <p:spTgt spid="1025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0" dur="2000"/>
                                        <p:tgtEl>
                                          <p:spTgt spid="10256">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0255">
                                            <p:txEl>
                                              <p:pRg st="2" end="2"/>
                                            </p:txEl>
                                          </p:spTgt>
                                        </p:tgtEl>
                                        <p:attrNameLst>
                                          <p:attrName>style.visibility</p:attrName>
                                        </p:attrNameLst>
                                      </p:cBhvr>
                                      <p:to>
                                        <p:strVal val="visible"/>
                                      </p:to>
                                    </p:set>
                                    <p:anim calcmode="lin" valueType="num">
                                      <p:cBhvr additive="base">
                                        <p:cTn id="35" dur="2000" fill="hold"/>
                                        <p:tgtEl>
                                          <p:spTgt spid="10255">
                                            <p:txEl>
                                              <p:pRg st="2" end="2"/>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02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0257">
                                            <p:txEl>
                                              <p:pRg st="2" end="2"/>
                                            </p:txEl>
                                          </p:spTgt>
                                        </p:tgtEl>
                                        <p:attrNameLst>
                                          <p:attrName>style.visibility</p:attrName>
                                        </p:attrNameLst>
                                      </p:cBhvr>
                                      <p:to>
                                        <p:strVal val="visible"/>
                                      </p:to>
                                    </p:set>
                                    <p:anim calcmode="lin" valueType="num">
                                      <p:cBhvr additive="base">
                                        <p:cTn id="41" dur="3000" fill="hold"/>
                                        <p:tgtEl>
                                          <p:spTgt spid="10257">
                                            <p:txEl>
                                              <p:pRg st="2" end="2"/>
                                            </p:txEl>
                                          </p:spTgt>
                                        </p:tgtEl>
                                        <p:attrNameLst>
                                          <p:attrName>ppt_x</p:attrName>
                                        </p:attrNameLst>
                                      </p:cBhvr>
                                      <p:tavLst>
                                        <p:tav tm="0">
                                          <p:val>
                                            <p:strVal val="#ppt_x"/>
                                          </p:val>
                                        </p:tav>
                                        <p:tav tm="100000">
                                          <p:val>
                                            <p:strVal val="#ppt_x"/>
                                          </p:val>
                                        </p:tav>
                                      </p:tavLst>
                                    </p:anim>
                                    <p:anim calcmode="lin" valueType="num">
                                      <p:cBhvr additive="base">
                                        <p:cTn id="42" dur="3000" fill="hold"/>
                                        <p:tgtEl>
                                          <p:spTgt spid="102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0256">
                                            <p:txEl>
                                              <p:pRg st="2" end="2"/>
                                            </p:txEl>
                                          </p:spTgt>
                                        </p:tgtEl>
                                        <p:attrNameLst>
                                          <p:attrName>style.visibility</p:attrName>
                                        </p:attrNameLst>
                                      </p:cBhvr>
                                      <p:to>
                                        <p:strVal val="visible"/>
                                      </p:to>
                                    </p:set>
                                    <p:anim calcmode="lin" valueType="num">
                                      <p:cBhvr additive="base">
                                        <p:cTn id="47" dur="3000" fill="hold"/>
                                        <p:tgtEl>
                                          <p:spTgt spid="10256">
                                            <p:txEl>
                                              <p:pRg st="2" end="2"/>
                                            </p:txEl>
                                          </p:spTgt>
                                        </p:tgtEl>
                                        <p:attrNameLst>
                                          <p:attrName>ppt_x</p:attrName>
                                        </p:attrNameLst>
                                      </p:cBhvr>
                                      <p:tavLst>
                                        <p:tav tm="0">
                                          <p:val>
                                            <p:strVal val="#ppt_x"/>
                                          </p:val>
                                        </p:tav>
                                        <p:tav tm="100000">
                                          <p:val>
                                            <p:strVal val="#ppt_x"/>
                                          </p:val>
                                        </p:tav>
                                      </p:tavLst>
                                    </p:anim>
                                    <p:anim calcmode="lin" valueType="num">
                                      <p:cBhvr additive="base">
                                        <p:cTn id="48" dur="3000" fill="hold"/>
                                        <p:tgtEl>
                                          <p:spTgt spid="102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7" presetClass="entr" presetSubtype="0" fill="hold" nodeType="clickEffect">
                                  <p:stCondLst>
                                    <p:cond delay="0"/>
                                  </p:stCondLst>
                                  <p:childTnLst>
                                    <p:set>
                                      <p:cBhvr>
                                        <p:cTn id="52" dur="1" fill="hold">
                                          <p:stCondLst>
                                            <p:cond delay="0"/>
                                          </p:stCondLst>
                                        </p:cTn>
                                        <p:tgtEl>
                                          <p:spTgt spid="10255">
                                            <p:txEl>
                                              <p:pRg st="5" end="5"/>
                                            </p:txEl>
                                          </p:spTgt>
                                        </p:tgtEl>
                                        <p:attrNameLst>
                                          <p:attrName>style.visibility</p:attrName>
                                        </p:attrNameLst>
                                      </p:cBhvr>
                                      <p:to>
                                        <p:strVal val="visible"/>
                                      </p:to>
                                    </p:set>
                                    <p:animEffect transition="in" filter="fade">
                                      <p:cBhvr>
                                        <p:cTn id="53" dur="2000"/>
                                        <p:tgtEl>
                                          <p:spTgt spid="10255">
                                            <p:txEl>
                                              <p:pRg st="5" end="5"/>
                                            </p:txEl>
                                          </p:spTgt>
                                        </p:tgtEl>
                                      </p:cBhvr>
                                    </p:animEffect>
                                    <p:anim calcmode="lin" valueType="num">
                                      <p:cBhvr>
                                        <p:cTn id="54" dur="2000" fill="hold"/>
                                        <p:tgtEl>
                                          <p:spTgt spid="10255">
                                            <p:txEl>
                                              <p:pRg st="5" end="5"/>
                                            </p:txEl>
                                          </p:spTgt>
                                        </p:tgtEl>
                                        <p:attrNameLst>
                                          <p:attrName>ppt_x</p:attrName>
                                        </p:attrNameLst>
                                      </p:cBhvr>
                                      <p:tavLst>
                                        <p:tav tm="0">
                                          <p:val>
                                            <p:strVal val="#ppt_x"/>
                                          </p:val>
                                        </p:tav>
                                        <p:tav tm="100000">
                                          <p:val>
                                            <p:strVal val="#ppt_x"/>
                                          </p:val>
                                        </p:tav>
                                      </p:tavLst>
                                    </p:anim>
                                    <p:anim calcmode="lin" valueType="num">
                                      <p:cBhvr>
                                        <p:cTn id="55" dur="1800" decel="100000" fill="hold"/>
                                        <p:tgtEl>
                                          <p:spTgt spid="10255">
                                            <p:txEl>
                                              <p:pRg st="5" end="5"/>
                                            </p:txEl>
                                          </p:spTgt>
                                        </p:tgtEl>
                                        <p:attrNameLst>
                                          <p:attrName>ppt_y</p:attrName>
                                        </p:attrNameLst>
                                      </p:cBhvr>
                                      <p:tavLst>
                                        <p:tav tm="0">
                                          <p:val>
                                            <p:strVal val="#ppt_y+1"/>
                                          </p:val>
                                        </p:tav>
                                        <p:tav tm="100000">
                                          <p:val>
                                            <p:strVal val="#ppt_y-.03"/>
                                          </p:val>
                                        </p:tav>
                                      </p:tavLst>
                                    </p:anim>
                                    <p:anim calcmode="lin" valueType="num">
                                      <p:cBhvr>
                                        <p:cTn id="56" dur="200" accel="100000" fill="hold">
                                          <p:stCondLst>
                                            <p:cond delay="1800"/>
                                          </p:stCondLst>
                                        </p:cTn>
                                        <p:tgtEl>
                                          <p:spTgt spid="1025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7" presetClass="entr" presetSubtype="0" fill="hold" nodeType="clickEffect">
                                  <p:stCondLst>
                                    <p:cond delay="0"/>
                                  </p:stCondLst>
                                  <p:childTnLst>
                                    <p:set>
                                      <p:cBhvr>
                                        <p:cTn id="60" dur="1" fill="hold">
                                          <p:stCondLst>
                                            <p:cond delay="0"/>
                                          </p:stCondLst>
                                        </p:cTn>
                                        <p:tgtEl>
                                          <p:spTgt spid="10257">
                                            <p:txEl>
                                              <p:pRg st="5" end="5"/>
                                            </p:txEl>
                                          </p:spTgt>
                                        </p:tgtEl>
                                        <p:attrNameLst>
                                          <p:attrName>style.visibility</p:attrName>
                                        </p:attrNameLst>
                                      </p:cBhvr>
                                      <p:to>
                                        <p:strVal val="visible"/>
                                      </p:to>
                                    </p:set>
                                    <p:animEffect transition="in" filter="fade">
                                      <p:cBhvr>
                                        <p:cTn id="61" dur="2000"/>
                                        <p:tgtEl>
                                          <p:spTgt spid="10257">
                                            <p:txEl>
                                              <p:pRg st="5" end="5"/>
                                            </p:txEl>
                                          </p:spTgt>
                                        </p:tgtEl>
                                      </p:cBhvr>
                                    </p:animEffect>
                                    <p:anim calcmode="lin" valueType="num">
                                      <p:cBhvr>
                                        <p:cTn id="62" dur="2000" fill="hold"/>
                                        <p:tgtEl>
                                          <p:spTgt spid="10257">
                                            <p:txEl>
                                              <p:pRg st="5" end="5"/>
                                            </p:txEl>
                                          </p:spTgt>
                                        </p:tgtEl>
                                        <p:attrNameLst>
                                          <p:attrName>ppt_x</p:attrName>
                                        </p:attrNameLst>
                                      </p:cBhvr>
                                      <p:tavLst>
                                        <p:tav tm="0">
                                          <p:val>
                                            <p:strVal val="#ppt_x"/>
                                          </p:val>
                                        </p:tav>
                                        <p:tav tm="100000">
                                          <p:val>
                                            <p:strVal val="#ppt_x"/>
                                          </p:val>
                                        </p:tav>
                                      </p:tavLst>
                                    </p:anim>
                                    <p:anim calcmode="lin" valueType="num">
                                      <p:cBhvr>
                                        <p:cTn id="63" dur="1800" decel="100000" fill="hold"/>
                                        <p:tgtEl>
                                          <p:spTgt spid="10257">
                                            <p:txEl>
                                              <p:pRg st="5" end="5"/>
                                            </p:txEl>
                                          </p:spTgt>
                                        </p:tgtEl>
                                        <p:attrNameLst>
                                          <p:attrName>ppt_y</p:attrName>
                                        </p:attrNameLst>
                                      </p:cBhvr>
                                      <p:tavLst>
                                        <p:tav tm="0">
                                          <p:val>
                                            <p:strVal val="#ppt_y+1"/>
                                          </p:val>
                                        </p:tav>
                                        <p:tav tm="100000">
                                          <p:val>
                                            <p:strVal val="#ppt_y-.03"/>
                                          </p:val>
                                        </p:tav>
                                      </p:tavLst>
                                    </p:anim>
                                    <p:anim calcmode="lin" valueType="num">
                                      <p:cBhvr>
                                        <p:cTn id="64" dur="200" accel="100000" fill="hold">
                                          <p:stCondLst>
                                            <p:cond delay="1800"/>
                                          </p:stCondLst>
                                        </p:cTn>
                                        <p:tgtEl>
                                          <p:spTgt spid="1025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7" presetClass="entr" presetSubtype="0" fill="hold" nodeType="clickEffect">
                                  <p:stCondLst>
                                    <p:cond delay="0"/>
                                  </p:stCondLst>
                                  <p:childTnLst>
                                    <p:set>
                                      <p:cBhvr>
                                        <p:cTn id="68" dur="1" fill="hold">
                                          <p:stCondLst>
                                            <p:cond delay="0"/>
                                          </p:stCondLst>
                                        </p:cTn>
                                        <p:tgtEl>
                                          <p:spTgt spid="10256">
                                            <p:txEl>
                                              <p:pRg st="4" end="4"/>
                                            </p:txEl>
                                          </p:spTgt>
                                        </p:tgtEl>
                                        <p:attrNameLst>
                                          <p:attrName>style.visibility</p:attrName>
                                        </p:attrNameLst>
                                      </p:cBhvr>
                                      <p:to>
                                        <p:strVal val="visible"/>
                                      </p:to>
                                    </p:set>
                                    <p:animEffect transition="in" filter="fade">
                                      <p:cBhvr>
                                        <p:cTn id="69" dur="2000"/>
                                        <p:tgtEl>
                                          <p:spTgt spid="10256">
                                            <p:txEl>
                                              <p:pRg st="4" end="4"/>
                                            </p:txEl>
                                          </p:spTgt>
                                        </p:tgtEl>
                                      </p:cBhvr>
                                    </p:animEffect>
                                    <p:anim calcmode="lin" valueType="num">
                                      <p:cBhvr>
                                        <p:cTn id="70" dur="2000" fill="hold"/>
                                        <p:tgtEl>
                                          <p:spTgt spid="10256">
                                            <p:txEl>
                                              <p:pRg st="4" end="4"/>
                                            </p:txEl>
                                          </p:spTgt>
                                        </p:tgtEl>
                                        <p:attrNameLst>
                                          <p:attrName>ppt_x</p:attrName>
                                        </p:attrNameLst>
                                      </p:cBhvr>
                                      <p:tavLst>
                                        <p:tav tm="0">
                                          <p:val>
                                            <p:strVal val="#ppt_x"/>
                                          </p:val>
                                        </p:tav>
                                        <p:tav tm="100000">
                                          <p:val>
                                            <p:strVal val="#ppt_x"/>
                                          </p:val>
                                        </p:tav>
                                      </p:tavLst>
                                    </p:anim>
                                    <p:anim calcmode="lin" valueType="num">
                                      <p:cBhvr>
                                        <p:cTn id="71" dur="1800" decel="100000" fill="hold"/>
                                        <p:tgtEl>
                                          <p:spTgt spid="10256">
                                            <p:txEl>
                                              <p:pRg st="4" end="4"/>
                                            </p:txEl>
                                          </p:spTgt>
                                        </p:tgtEl>
                                        <p:attrNameLst>
                                          <p:attrName>ppt_y</p:attrName>
                                        </p:attrNameLst>
                                      </p:cBhvr>
                                      <p:tavLst>
                                        <p:tav tm="0">
                                          <p:val>
                                            <p:strVal val="#ppt_y+1"/>
                                          </p:val>
                                        </p:tav>
                                        <p:tav tm="100000">
                                          <p:val>
                                            <p:strVal val="#ppt_y-.03"/>
                                          </p:val>
                                        </p:tav>
                                      </p:tavLst>
                                    </p:anim>
                                    <p:anim calcmode="lin" valueType="num">
                                      <p:cBhvr>
                                        <p:cTn id="72" dur="200" accel="100000" fill="hold">
                                          <p:stCondLst>
                                            <p:cond delay="1800"/>
                                          </p:stCondLst>
                                        </p:cTn>
                                        <p:tgtEl>
                                          <p:spTgt spid="1025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7" presetClass="entr" presetSubtype="0" fill="hold" nodeType="clickEffect">
                                  <p:stCondLst>
                                    <p:cond delay="0"/>
                                  </p:stCondLst>
                                  <p:childTnLst>
                                    <p:set>
                                      <p:cBhvr>
                                        <p:cTn id="76" dur="1" fill="hold">
                                          <p:stCondLst>
                                            <p:cond delay="0"/>
                                          </p:stCondLst>
                                        </p:cTn>
                                        <p:tgtEl>
                                          <p:spTgt spid="10255">
                                            <p:txEl>
                                              <p:pRg st="8" end="8"/>
                                            </p:txEl>
                                          </p:spTgt>
                                        </p:tgtEl>
                                        <p:attrNameLst>
                                          <p:attrName>style.visibility</p:attrName>
                                        </p:attrNameLst>
                                      </p:cBhvr>
                                      <p:to>
                                        <p:strVal val="visible"/>
                                      </p:to>
                                    </p:set>
                                    <p:animEffect transition="in" filter="fade">
                                      <p:cBhvr>
                                        <p:cTn id="77" dur="2000"/>
                                        <p:tgtEl>
                                          <p:spTgt spid="10255">
                                            <p:txEl>
                                              <p:pRg st="8" end="8"/>
                                            </p:txEl>
                                          </p:spTgt>
                                        </p:tgtEl>
                                      </p:cBhvr>
                                    </p:animEffect>
                                    <p:anim calcmode="lin" valueType="num">
                                      <p:cBhvr>
                                        <p:cTn id="78" dur="2000" fill="hold"/>
                                        <p:tgtEl>
                                          <p:spTgt spid="10255">
                                            <p:txEl>
                                              <p:pRg st="8" end="8"/>
                                            </p:txEl>
                                          </p:spTgt>
                                        </p:tgtEl>
                                        <p:attrNameLst>
                                          <p:attrName>ppt_x</p:attrName>
                                        </p:attrNameLst>
                                      </p:cBhvr>
                                      <p:tavLst>
                                        <p:tav tm="0">
                                          <p:val>
                                            <p:strVal val="#ppt_x"/>
                                          </p:val>
                                        </p:tav>
                                        <p:tav tm="100000">
                                          <p:val>
                                            <p:strVal val="#ppt_x"/>
                                          </p:val>
                                        </p:tav>
                                      </p:tavLst>
                                    </p:anim>
                                    <p:anim calcmode="lin" valueType="num">
                                      <p:cBhvr>
                                        <p:cTn id="79" dur="1800" decel="100000" fill="hold"/>
                                        <p:tgtEl>
                                          <p:spTgt spid="10255">
                                            <p:txEl>
                                              <p:pRg st="8" end="8"/>
                                            </p:txEl>
                                          </p:spTgt>
                                        </p:tgtEl>
                                        <p:attrNameLst>
                                          <p:attrName>ppt_y</p:attrName>
                                        </p:attrNameLst>
                                      </p:cBhvr>
                                      <p:tavLst>
                                        <p:tav tm="0">
                                          <p:val>
                                            <p:strVal val="#ppt_y+1"/>
                                          </p:val>
                                        </p:tav>
                                        <p:tav tm="100000">
                                          <p:val>
                                            <p:strVal val="#ppt_y-.03"/>
                                          </p:val>
                                        </p:tav>
                                      </p:tavLst>
                                    </p:anim>
                                    <p:anim calcmode="lin" valueType="num">
                                      <p:cBhvr>
                                        <p:cTn id="80" dur="200" accel="100000" fill="hold">
                                          <p:stCondLst>
                                            <p:cond delay="1800"/>
                                          </p:stCondLst>
                                        </p:cTn>
                                        <p:tgtEl>
                                          <p:spTgt spid="10255">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51" presetClass="entr" presetSubtype="0" fill="hold" nodeType="clickEffect">
                                  <p:stCondLst>
                                    <p:cond delay="0"/>
                                  </p:stCondLst>
                                  <p:childTnLst>
                                    <p:set>
                                      <p:cBhvr>
                                        <p:cTn id="84" dur="1" fill="hold">
                                          <p:stCondLst>
                                            <p:cond delay="0"/>
                                          </p:stCondLst>
                                        </p:cTn>
                                        <p:tgtEl>
                                          <p:spTgt spid="10257">
                                            <p:txEl>
                                              <p:pRg st="8" end="8"/>
                                            </p:txEl>
                                          </p:spTgt>
                                        </p:tgtEl>
                                        <p:attrNameLst>
                                          <p:attrName>style.visibility</p:attrName>
                                        </p:attrNameLst>
                                      </p:cBhvr>
                                      <p:to>
                                        <p:strVal val="visible"/>
                                      </p:to>
                                    </p:set>
                                    <p:animEffect transition="in" filter="fade">
                                      <p:cBhvr>
                                        <p:cTn id="85" dur="770" decel="100000"/>
                                        <p:tgtEl>
                                          <p:spTgt spid="10257">
                                            <p:txEl>
                                              <p:pRg st="8" end="8"/>
                                            </p:txEl>
                                          </p:spTgt>
                                        </p:tgtEl>
                                      </p:cBhvr>
                                    </p:animEffect>
                                    <p:animScale>
                                      <p:cBhvr>
                                        <p:cTn id="86" dur="770" decel="100000"/>
                                        <p:tgtEl>
                                          <p:spTgt spid="10257">
                                            <p:txEl>
                                              <p:pRg st="8" end="8"/>
                                            </p:txEl>
                                          </p:spTgt>
                                        </p:tgtEl>
                                      </p:cBhvr>
                                      <p:from x="10000" y="10000"/>
                                      <p:to x="200000" y="450000"/>
                                    </p:animScale>
                                    <p:animScale>
                                      <p:cBhvr>
                                        <p:cTn id="87" dur="1230" accel="100000" fill="hold">
                                          <p:stCondLst>
                                            <p:cond delay="770"/>
                                          </p:stCondLst>
                                        </p:cTn>
                                        <p:tgtEl>
                                          <p:spTgt spid="10257">
                                            <p:txEl>
                                              <p:pRg st="8" end="8"/>
                                            </p:txEl>
                                          </p:spTgt>
                                        </p:tgtEl>
                                      </p:cBhvr>
                                      <p:from x="200000" y="450000"/>
                                      <p:to x="100000" y="100000"/>
                                    </p:animScale>
                                    <p:set>
                                      <p:cBhvr>
                                        <p:cTn id="88" dur="770" fill="hold"/>
                                        <p:tgtEl>
                                          <p:spTgt spid="10257">
                                            <p:txEl>
                                              <p:pRg st="8" end="8"/>
                                            </p:txEl>
                                          </p:spTgt>
                                        </p:tgtEl>
                                        <p:attrNameLst>
                                          <p:attrName>ppt_x</p:attrName>
                                        </p:attrNameLst>
                                      </p:cBhvr>
                                      <p:to>
                                        <p:strVal val="(0.5)"/>
                                      </p:to>
                                    </p:set>
                                    <p:anim from="(0.5)" to="(#ppt_x)" calcmode="lin" valueType="num">
                                      <p:cBhvr>
                                        <p:cTn id="89" dur="1230" accel="100000" fill="hold">
                                          <p:stCondLst>
                                            <p:cond delay="770"/>
                                          </p:stCondLst>
                                        </p:cTn>
                                        <p:tgtEl>
                                          <p:spTgt spid="10257">
                                            <p:txEl>
                                              <p:pRg st="8" end="8"/>
                                            </p:txEl>
                                          </p:spTgt>
                                        </p:tgtEl>
                                        <p:attrNameLst>
                                          <p:attrName>ppt_x</p:attrName>
                                        </p:attrNameLst>
                                      </p:cBhvr>
                                    </p:anim>
                                    <p:set>
                                      <p:cBhvr>
                                        <p:cTn id="90" dur="770" fill="hold"/>
                                        <p:tgtEl>
                                          <p:spTgt spid="10257">
                                            <p:txEl>
                                              <p:pRg st="8" end="8"/>
                                            </p:txEl>
                                          </p:spTgt>
                                        </p:tgtEl>
                                        <p:attrNameLst>
                                          <p:attrName>ppt_y</p:attrName>
                                        </p:attrNameLst>
                                      </p:cBhvr>
                                      <p:to>
                                        <p:strVal val="(#ppt_y+0.4)"/>
                                      </p:to>
                                    </p:set>
                                    <p:anim from="(#ppt_y+0.4)" to="(#ppt_y)" calcmode="lin" valueType="num">
                                      <p:cBhvr>
                                        <p:cTn id="91" dur="1230" accel="100000" fill="hold">
                                          <p:stCondLst>
                                            <p:cond delay="770"/>
                                          </p:stCondLst>
                                        </p:cTn>
                                        <p:tgtEl>
                                          <p:spTgt spid="10257">
                                            <p:txEl>
                                              <p:pRg st="8" end="8"/>
                                            </p:txEl>
                                          </p:spTgt>
                                        </p:tgtEl>
                                        <p:attrNameLst>
                                          <p:attrName>ppt_y</p:attrName>
                                        </p:attrNameLst>
                                      </p:cBhvr>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9" presetClass="entr" presetSubtype="0" fill="hold" nodeType="clickEffect">
                                  <p:stCondLst>
                                    <p:cond delay="0"/>
                                  </p:stCondLst>
                                  <p:childTnLst>
                                    <p:set>
                                      <p:cBhvr>
                                        <p:cTn id="95" dur="1" fill="hold">
                                          <p:stCondLst>
                                            <p:cond delay="0"/>
                                          </p:stCondLst>
                                        </p:cTn>
                                        <p:tgtEl>
                                          <p:spTgt spid="10256">
                                            <p:txEl>
                                              <p:pRg st="6" end="6"/>
                                            </p:txEl>
                                          </p:spTgt>
                                        </p:tgtEl>
                                        <p:attrNameLst>
                                          <p:attrName>style.visibility</p:attrName>
                                        </p:attrNameLst>
                                      </p:cBhvr>
                                      <p:to>
                                        <p:strVal val="visible"/>
                                      </p:to>
                                    </p:set>
                                    <p:anim calcmode="lin" valueType="num">
                                      <p:cBhvr>
                                        <p:cTn id="96" dur="2000" fill="hold"/>
                                        <p:tgtEl>
                                          <p:spTgt spid="10256">
                                            <p:txEl>
                                              <p:pRg st="6" end="6"/>
                                            </p:txEl>
                                          </p:spTgt>
                                        </p:tgtEl>
                                        <p:attrNameLst>
                                          <p:attrName>ppt_x</p:attrName>
                                        </p:attrNameLst>
                                      </p:cBhvr>
                                      <p:tavLst>
                                        <p:tav tm="0">
                                          <p:val>
                                            <p:strVal val="#ppt_x-.2"/>
                                          </p:val>
                                        </p:tav>
                                        <p:tav tm="100000">
                                          <p:val>
                                            <p:strVal val="#ppt_x"/>
                                          </p:val>
                                        </p:tav>
                                      </p:tavLst>
                                    </p:anim>
                                    <p:anim calcmode="lin" valueType="num">
                                      <p:cBhvr>
                                        <p:cTn id="97" dur="2000" fill="hold"/>
                                        <p:tgtEl>
                                          <p:spTgt spid="10256">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98" dur="2000"/>
                                        <p:tgtEl>
                                          <p:spTgt spid="10256">
                                            <p:txEl>
                                              <p:pRg st="6" end="6"/>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8" presetClass="entr" presetSubtype="0" accel="100000" fill="hold" nodeType="clickEffect">
                                  <p:stCondLst>
                                    <p:cond delay="0"/>
                                  </p:stCondLst>
                                  <p:childTnLst>
                                    <p:set>
                                      <p:cBhvr>
                                        <p:cTn id="102" dur="1" fill="hold">
                                          <p:stCondLst>
                                            <p:cond delay="0"/>
                                          </p:stCondLst>
                                        </p:cTn>
                                        <p:tgtEl>
                                          <p:spTgt spid="10255">
                                            <p:txEl>
                                              <p:pRg st="10" end="10"/>
                                            </p:txEl>
                                          </p:spTgt>
                                        </p:tgtEl>
                                        <p:attrNameLst>
                                          <p:attrName>style.visibility</p:attrName>
                                        </p:attrNameLst>
                                      </p:cBhvr>
                                      <p:to>
                                        <p:strVal val="visible"/>
                                      </p:to>
                                    </p:set>
                                    <p:anim calcmode="lin" valueType="num">
                                      <p:cBhvr>
                                        <p:cTn id="103" dur="2000" fill="hold"/>
                                        <p:tgtEl>
                                          <p:spTgt spid="10255">
                                            <p:txEl>
                                              <p:pRg st="10" end="10"/>
                                            </p:txEl>
                                          </p:spTgt>
                                        </p:tgtEl>
                                        <p:attrNameLst>
                                          <p:attrName>ppt_w</p:attrName>
                                        </p:attrNameLst>
                                      </p:cBhvr>
                                      <p:tavLst>
                                        <p:tav tm="0">
                                          <p:val>
                                            <p:strVal val="#ppt_w*2.5"/>
                                          </p:val>
                                        </p:tav>
                                        <p:tav tm="100000">
                                          <p:val>
                                            <p:strVal val="#ppt_w"/>
                                          </p:val>
                                        </p:tav>
                                      </p:tavLst>
                                    </p:anim>
                                    <p:anim calcmode="lin" valueType="num">
                                      <p:cBhvr>
                                        <p:cTn id="104" dur="2000" fill="hold"/>
                                        <p:tgtEl>
                                          <p:spTgt spid="10255">
                                            <p:txEl>
                                              <p:pRg st="10" end="10"/>
                                            </p:txEl>
                                          </p:spTgt>
                                        </p:tgtEl>
                                        <p:attrNameLst>
                                          <p:attrName>ppt_h</p:attrName>
                                        </p:attrNameLst>
                                      </p:cBhvr>
                                      <p:tavLst>
                                        <p:tav tm="0">
                                          <p:val>
                                            <p:strVal val="#ppt_h*0.01"/>
                                          </p:val>
                                        </p:tav>
                                        <p:tav tm="100000">
                                          <p:val>
                                            <p:strVal val="#ppt_h"/>
                                          </p:val>
                                        </p:tav>
                                      </p:tavLst>
                                    </p:anim>
                                    <p:anim calcmode="lin" valueType="num">
                                      <p:cBhvr>
                                        <p:cTn id="105" dur="2000" fill="hold"/>
                                        <p:tgtEl>
                                          <p:spTgt spid="10255">
                                            <p:txEl>
                                              <p:pRg st="10" end="10"/>
                                            </p:txEl>
                                          </p:spTgt>
                                        </p:tgtEl>
                                        <p:attrNameLst>
                                          <p:attrName>ppt_x</p:attrName>
                                        </p:attrNameLst>
                                      </p:cBhvr>
                                      <p:tavLst>
                                        <p:tav tm="0">
                                          <p:val>
                                            <p:strVal val="#ppt_x"/>
                                          </p:val>
                                        </p:tav>
                                        <p:tav tm="100000">
                                          <p:val>
                                            <p:strVal val="#ppt_x"/>
                                          </p:val>
                                        </p:tav>
                                      </p:tavLst>
                                    </p:anim>
                                    <p:anim calcmode="lin" valueType="num">
                                      <p:cBhvr>
                                        <p:cTn id="106" dur="2000" fill="hold"/>
                                        <p:tgtEl>
                                          <p:spTgt spid="10255">
                                            <p:txEl>
                                              <p:pRg st="10" end="10"/>
                                            </p:txEl>
                                          </p:spTgt>
                                        </p:tgtEl>
                                        <p:attrNameLst>
                                          <p:attrName>ppt_y</p:attrName>
                                        </p:attrNameLst>
                                      </p:cBhvr>
                                      <p:tavLst>
                                        <p:tav tm="0">
                                          <p:val>
                                            <p:strVal val="#ppt_h+1"/>
                                          </p:val>
                                        </p:tav>
                                        <p:tav tm="100000">
                                          <p:val>
                                            <p:strVal val="#ppt_y"/>
                                          </p:val>
                                        </p:tav>
                                      </p:tavLst>
                                    </p:anim>
                                    <p:animEffect transition="in" filter="fade">
                                      <p:cBhvr>
                                        <p:cTn id="107" dur="2000"/>
                                        <p:tgtEl>
                                          <p:spTgt spid="10255">
                                            <p:txEl>
                                              <p:pRg st="10" end="10"/>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8" presetClass="entr" presetSubtype="0" accel="100000" fill="hold" nodeType="clickEffect">
                                  <p:stCondLst>
                                    <p:cond delay="0"/>
                                  </p:stCondLst>
                                  <p:childTnLst>
                                    <p:set>
                                      <p:cBhvr>
                                        <p:cTn id="111" dur="1" fill="hold">
                                          <p:stCondLst>
                                            <p:cond delay="0"/>
                                          </p:stCondLst>
                                        </p:cTn>
                                        <p:tgtEl>
                                          <p:spTgt spid="10257">
                                            <p:txEl>
                                              <p:pRg st="11" end="11"/>
                                            </p:txEl>
                                          </p:spTgt>
                                        </p:tgtEl>
                                        <p:attrNameLst>
                                          <p:attrName>style.visibility</p:attrName>
                                        </p:attrNameLst>
                                      </p:cBhvr>
                                      <p:to>
                                        <p:strVal val="visible"/>
                                      </p:to>
                                    </p:set>
                                    <p:anim calcmode="lin" valueType="num">
                                      <p:cBhvr>
                                        <p:cTn id="112" dur="2000" fill="hold"/>
                                        <p:tgtEl>
                                          <p:spTgt spid="10257">
                                            <p:txEl>
                                              <p:pRg st="11" end="11"/>
                                            </p:txEl>
                                          </p:spTgt>
                                        </p:tgtEl>
                                        <p:attrNameLst>
                                          <p:attrName>ppt_w</p:attrName>
                                        </p:attrNameLst>
                                      </p:cBhvr>
                                      <p:tavLst>
                                        <p:tav tm="0">
                                          <p:val>
                                            <p:strVal val="#ppt_w*2.5"/>
                                          </p:val>
                                        </p:tav>
                                        <p:tav tm="100000">
                                          <p:val>
                                            <p:strVal val="#ppt_w"/>
                                          </p:val>
                                        </p:tav>
                                      </p:tavLst>
                                    </p:anim>
                                    <p:anim calcmode="lin" valueType="num">
                                      <p:cBhvr>
                                        <p:cTn id="113" dur="2000" fill="hold"/>
                                        <p:tgtEl>
                                          <p:spTgt spid="10257">
                                            <p:txEl>
                                              <p:pRg st="11" end="11"/>
                                            </p:txEl>
                                          </p:spTgt>
                                        </p:tgtEl>
                                        <p:attrNameLst>
                                          <p:attrName>ppt_h</p:attrName>
                                        </p:attrNameLst>
                                      </p:cBhvr>
                                      <p:tavLst>
                                        <p:tav tm="0">
                                          <p:val>
                                            <p:strVal val="#ppt_h*0.01"/>
                                          </p:val>
                                        </p:tav>
                                        <p:tav tm="100000">
                                          <p:val>
                                            <p:strVal val="#ppt_h"/>
                                          </p:val>
                                        </p:tav>
                                      </p:tavLst>
                                    </p:anim>
                                    <p:anim calcmode="lin" valueType="num">
                                      <p:cBhvr>
                                        <p:cTn id="114" dur="2000" fill="hold"/>
                                        <p:tgtEl>
                                          <p:spTgt spid="10257">
                                            <p:txEl>
                                              <p:pRg st="11" end="11"/>
                                            </p:txEl>
                                          </p:spTgt>
                                        </p:tgtEl>
                                        <p:attrNameLst>
                                          <p:attrName>ppt_x</p:attrName>
                                        </p:attrNameLst>
                                      </p:cBhvr>
                                      <p:tavLst>
                                        <p:tav tm="0">
                                          <p:val>
                                            <p:strVal val="#ppt_x"/>
                                          </p:val>
                                        </p:tav>
                                        <p:tav tm="100000">
                                          <p:val>
                                            <p:strVal val="#ppt_x"/>
                                          </p:val>
                                        </p:tav>
                                      </p:tavLst>
                                    </p:anim>
                                    <p:anim calcmode="lin" valueType="num">
                                      <p:cBhvr>
                                        <p:cTn id="115" dur="2000" fill="hold"/>
                                        <p:tgtEl>
                                          <p:spTgt spid="10257">
                                            <p:txEl>
                                              <p:pRg st="11" end="11"/>
                                            </p:txEl>
                                          </p:spTgt>
                                        </p:tgtEl>
                                        <p:attrNameLst>
                                          <p:attrName>ppt_y</p:attrName>
                                        </p:attrNameLst>
                                      </p:cBhvr>
                                      <p:tavLst>
                                        <p:tav tm="0">
                                          <p:val>
                                            <p:strVal val="#ppt_h+1"/>
                                          </p:val>
                                        </p:tav>
                                        <p:tav tm="100000">
                                          <p:val>
                                            <p:strVal val="#ppt_y"/>
                                          </p:val>
                                        </p:tav>
                                      </p:tavLst>
                                    </p:anim>
                                    <p:animEffect transition="in" filter="fade">
                                      <p:cBhvr>
                                        <p:cTn id="116" dur="2000"/>
                                        <p:tgtEl>
                                          <p:spTgt spid="10257">
                                            <p:txEl>
                                              <p:pRg st="11" end="11"/>
                                            </p:txEl>
                                          </p:spTgt>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8" presetClass="entr" presetSubtype="0" accel="50000" fill="hold" nodeType="clickEffect">
                                  <p:stCondLst>
                                    <p:cond delay="0"/>
                                  </p:stCondLst>
                                  <p:iterate type="lt">
                                    <p:tmPct val="50000"/>
                                  </p:iterate>
                                  <p:childTnLst>
                                    <p:set>
                                      <p:cBhvr>
                                        <p:cTn id="120" dur="1" fill="hold">
                                          <p:stCondLst>
                                            <p:cond delay="0"/>
                                          </p:stCondLst>
                                        </p:cTn>
                                        <p:tgtEl>
                                          <p:spTgt spid="10256">
                                            <p:txEl>
                                              <p:pRg st="8" end="8"/>
                                            </p:txEl>
                                          </p:spTgt>
                                        </p:tgtEl>
                                        <p:attrNameLst>
                                          <p:attrName>style.visibility</p:attrName>
                                        </p:attrNameLst>
                                      </p:cBhvr>
                                      <p:to>
                                        <p:strVal val="visible"/>
                                      </p:to>
                                    </p:set>
                                    <p:set>
                                      <p:cBhvr>
                                        <p:cTn id="121" dur="228" fill="hold">
                                          <p:stCondLst>
                                            <p:cond delay="0"/>
                                          </p:stCondLst>
                                        </p:cTn>
                                        <p:tgtEl>
                                          <p:spTgt spid="10256">
                                            <p:txEl>
                                              <p:pRg st="8" end="8"/>
                                            </p:txEl>
                                          </p:spTgt>
                                        </p:tgtEl>
                                        <p:attrNameLst>
                                          <p:attrName>style.rotation</p:attrName>
                                        </p:attrNameLst>
                                      </p:cBhvr>
                                      <p:to>
                                        <p:strVal val="-45.0"/>
                                      </p:to>
                                    </p:set>
                                    <p:anim calcmode="lin" valueType="num">
                                      <p:cBhvr>
                                        <p:cTn id="122" dur="228" fill="hold">
                                          <p:stCondLst>
                                            <p:cond delay="228"/>
                                          </p:stCondLst>
                                        </p:cTn>
                                        <p:tgtEl>
                                          <p:spTgt spid="10256">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123" dur="228" fill="hold">
                                          <p:stCondLst>
                                            <p:cond delay="0"/>
                                          </p:stCondLst>
                                        </p:cTn>
                                        <p:tgtEl>
                                          <p:spTgt spid="10256">
                                            <p:txEl>
                                              <p:pRg st="8" end="8"/>
                                            </p:txEl>
                                          </p:spTgt>
                                        </p:tgtEl>
                                        <p:attrNameLst>
                                          <p:attrName>ppt_y</p:attrName>
                                        </p:attrNameLst>
                                      </p:cBhvr>
                                      <p:tavLst>
                                        <p:tav tm="0">
                                          <p:val>
                                            <p:strVal val="#ppt_y-1"/>
                                          </p:val>
                                        </p:tav>
                                        <p:tav tm="100000">
                                          <p:val>
                                            <p:strVal val="#ppt_y-(0.354*#ppt_w-0.172*#ppt_h)"/>
                                          </p:val>
                                        </p:tav>
                                      </p:tavLst>
                                    </p:anim>
                                    <p:anim calcmode="lin" valueType="num">
                                      <p:cBhvr>
                                        <p:cTn id="124" dur="78" decel="50000" autoRev="1" fill="hold">
                                          <p:stCondLst>
                                            <p:cond delay="228"/>
                                          </p:stCondLst>
                                        </p:cTn>
                                        <p:tgtEl>
                                          <p:spTgt spid="10256">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125" dur="68" fill="hold">
                                          <p:stCondLst>
                                            <p:cond delay="432"/>
                                          </p:stCondLst>
                                        </p:cTn>
                                        <p:tgtEl>
                                          <p:spTgt spid="10256">
                                            <p:txEl>
                                              <p:pRg st="8" end="8"/>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4" presetClass="entr" presetSubtype="0" accel="100000" fill="hold" nodeType="clickEffect">
                                  <p:stCondLst>
                                    <p:cond delay="0"/>
                                  </p:stCondLst>
                                  <p:childTnLst>
                                    <p:set>
                                      <p:cBhvr>
                                        <p:cTn id="129" dur="1" fill="hold">
                                          <p:stCondLst>
                                            <p:cond delay="0"/>
                                          </p:stCondLst>
                                        </p:cTn>
                                        <p:tgtEl>
                                          <p:spTgt spid="10255">
                                            <p:txEl>
                                              <p:pRg st="12" end="12"/>
                                            </p:txEl>
                                          </p:spTgt>
                                        </p:tgtEl>
                                        <p:attrNameLst>
                                          <p:attrName>style.visibility</p:attrName>
                                        </p:attrNameLst>
                                      </p:cBhvr>
                                      <p:to>
                                        <p:strVal val="visible"/>
                                      </p:to>
                                    </p:set>
                                    <p:anim calcmode="lin" valueType="num">
                                      <p:cBhvr>
                                        <p:cTn id="130" dur="2000" fill="hold"/>
                                        <p:tgtEl>
                                          <p:spTgt spid="10255">
                                            <p:txEl>
                                              <p:pRg st="12" end="12"/>
                                            </p:txEl>
                                          </p:spTgt>
                                        </p:tgtEl>
                                        <p:attrNameLst>
                                          <p:attrName>ppt_w</p:attrName>
                                        </p:attrNameLst>
                                      </p:cBhvr>
                                      <p:tavLst>
                                        <p:tav tm="0">
                                          <p:val>
                                            <p:strVal val="#ppt_w*0.05"/>
                                          </p:val>
                                        </p:tav>
                                        <p:tav tm="100000">
                                          <p:val>
                                            <p:strVal val="#ppt_w"/>
                                          </p:val>
                                        </p:tav>
                                      </p:tavLst>
                                    </p:anim>
                                    <p:anim calcmode="lin" valueType="num">
                                      <p:cBhvr>
                                        <p:cTn id="131" dur="2000" fill="hold"/>
                                        <p:tgtEl>
                                          <p:spTgt spid="10255">
                                            <p:txEl>
                                              <p:pRg st="12" end="12"/>
                                            </p:txEl>
                                          </p:spTgt>
                                        </p:tgtEl>
                                        <p:attrNameLst>
                                          <p:attrName>ppt_h</p:attrName>
                                        </p:attrNameLst>
                                      </p:cBhvr>
                                      <p:tavLst>
                                        <p:tav tm="0">
                                          <p:val>
                                            <p:strVal val="#ppt_h"/>
                                          </p:val>
                                        </p:tav>
                                        <p:tav tm="100000">
                                          <p:val>
                                            <p:strVal val="#ppt_h"/>
                                          </p:val>
                                        </p:tav>
                                      </p:tavLst>
                                    </p:anim>
                                    <p:anim calcmode="lin" valueType="num">
                                      <p:cBhvr>
                                        <p:cTn id="132" dur="2000" fill="hold"/>
                                        <p:tgtEl>
                                          <p:spTgt spid="10255">
                                            <p:txEl>
                                              <p:pRg st="12" end="12"/>
                                            </p:txEl>
                                          </p:spTgt>
                                        </p:tgtEl>
                                        <p:attrNameLst>
                                          <p:attrName>ppt_x</p:attrName>
                                        </p:attrNameLst>
                                      </p:cBhvr>
                                      <p:tavLst>
                                        <p:tav tm="0">
                                          <p:val>
                                            <p:strVal val="#ppt_x-.2"/>
                                          </p:val>
                                        </p:tav>
                                        <p:tav tm="100000">
                                          <p:val>
                                            <p:strVal val="#ppt_x"/>
                                          </p:val>
                                        </p:tav>
                                      </p:tavLst>
                                    </p:anim>
                                    <p:anim calcmode="lin" valueType="num">
                                      <p:cBhvr>
                                        <p:cTn id="133" dur="2000" fill="hold"/>
                                        <p:tgtEl>
                                          <p:spTgt spid="10255">
                                            <p:txEl>
                                              <p:pRg st="12" end="12"/>
                                            </p:txEl>
                                          </p:spTgt>
                                        </p:tgtEl>
                                        <p:attrNameLst>
                                          <p:attrName>ppt_y</p:attrName>
                                        </p:attrNameLst>
                                      </p:cBhvr>
                                      <p:tavLst>
                                        <p:tav tm="0">
                                          <p:val>
                                            <p:strVal val="#ppt_y"/>
                                          </p:val>
                                        </p:tav>
                                        <p:tav tm="100000">
                                          <p:val>
                                            <p:strVal val="#ppt_y"/>
                                          </p:val>
                                        </p:tav>
                                      </p:tavLst>
                                    </p:anim>
                                    <p:animEffect transition="in" filter="fade">
                                      <p:cBhvr>
                                        <p:cTn id="134" dur="2000"/>
                                        <p:tgtEl>
                                          <p:spTgt spid="10255">
                                            <p:txEl>
                                              <p:pRg st="12" end="12"/>
                                            </p:txEl>
                                          </p:spTgt>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9" presetClass="entr" presetSubtype="10" fill="hold" nodeType="clickEffect">
                                  <p:stCondLst>
                                    <p:cond delay="0"/>
                                  </p:stCondLst>
                                  <p:childTnLst>
                                    <p:set>
                                      <p:cBhvr>
                                        <p:cTn id="138" dur="1" fill="hold">
                                          <p:stCondLst>
                                            <p:cond delay="0"/>
                                          </p:stCondLst>
                                        </p:cTn>
                                        <p:tgtEl>
                                          <p:spTgt spid="10257">
                                            <p:txEl>
                                              <p:pRg st="14" end="14"/>
                                            </p:txEl>
                                          </p:spTgt>
                                        </p:tgtEl>
                                        <p:attrNameLst>
                                          <p:attrName>style.visibility</p:attrName>
                                        </p:attrNameLst>
                                      </p:cBhvr>
                                      <p:to>
                                        <p:strVal val="visible"/>
                                      </p:to>
                                    </p:set>
                                    <p:anim calcmode="lin" valueType="num">
                                      <p:cBhvr>
                                        <p:cTn id="139" dur="1000" fill="hold"/>
                                        <p:tgtEl>
                                          <p:spTgt spid="10257">
                                            <p:txEl>
                                              <p:pRg st="14" end="14"/>
                                            </p:txEl>
                                          </p:spTgt>
                                        </p:tgtEl>
                                        <p:attrNameLst>
                                          <p:attrName>ppt_w</p:attrName>
                                        </p:attrNameLst>
                                      </p:cBhvr>
                                      <p:tavLst>
                                        <p:tav tm="0" fmla="#ppt_w*sin(2.5*pi*$)">
                                          <p:val>
                                            <p:fltVal val="0"/>
                                          </p:val>
                                        </p:tav>
                                        <p:tav tm="100000">
                                          <p:val>
                                            <p:fltVal val="1"/>
                                          </p:val>
                                        </p:tav>
                                      </p:tavLst>
                                    </p:anim>
                                    <p:anim calcmode="lin" valueType="num">
                                      <p:cBhvr>
                                        <p:cTn id="140" dur="1000" fill="hold"/>
                                        <p:tgtEl>
                                          <p:spTgt spid="10257">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9" presetClass="entr" presetSubtype="0" fill="hold" nodeType="clickEffect">
                                  <p:stCondLst>
                                    <p:cond delay="0"/>
                                  </p:stCondLst>
                                  <p:childTnLst>
                                    <p:set>
                                      <p:cBhvr>
                                        <p:cTn id="144" dur="1" fill="hold">
                                          <p:stCondLst>
                                            <p:cond delay="0"/>
                                          </p:stCondLst>
                                        </p:cTn>
                                        <p:tgtEl>
                                          <p:spTgt spid="10256">
                                            <p:txEl>
                                              <p:pRg st="10" end="10"/>
                                            </p:txEl>
                                          </p:spTgt>
                                        </p:tgtEl>
                                        <p:attrNameLst>
                                          <p:attrName>style.visibility</p:attrName>
                                        </p:attrNameLst>
                                      </p:cBhvr>
                                      <p:to>
                                        <p:strVal val="visible"/>
                                      </p:to>
                                    </p:set>
                                    <p:anim calcmode="lin" valueType="num">
                                      <p:cBhvr>
                                        <p:cTn id="145" dur="2000" fill="hold"/>
                                        <p:tgtEl>
                                          <p:spTgt spid="10256">
                                            <p:txEl>
                                              <p:pRg st="10" end="10"/>
                                            </p:txEl>
                                          </p:spTgt>
                                        </p:tgtEl>
                                        <p:attrNameLst>
                                          <p:attrName>ppt_x</p:attrName>
                                        </p:attrNameLst>
                                      </p:cBhvr>
                                      <p:tavLst>
                                        <p:tav tm="0">
                                          <p:val>
                                            <p:strVal val="#ppt_x-.2"/>
                                          </p:val>
                                        </p:tav>
                                        <p:tav tm="100000">
                                          <p:val>
                                            <p:strVal val="#ppt_x"/>
                                          </p:val>
                                        </p:tav>
                                      </p:tavLst>
                                    </p:anim>
                                    <p:anim calcmode="lin" valueType="num">
                                      <p:cBhvr>
                                        <p:cTn id="146" dur="2000" fill="hold"/>
                                        <p:tgtEl>
                                          <p:spTgt spid="10256">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147" dur="2000"/>
                                        <p:tgtEl>
                                          <p:spTgt spid="10256">
                                            <p:txEl>
                                              <p:pRg st="10" end="10"/>
                                            </p:txEl>
                                          </p:spTgt>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5" presetClass="entr" presetSubtype="0" fill="hold" nodeType="clickEffect">
                                  <p:stCondLst>
                                    <p:cond delay="0"/>
                                  </p:stCondLst>
                                  <p:childTnLst>
                                    <p:set>
                                      <p:cBhvr>
                                        <p:cTn id="151" dur="1" fill="hold">
                                          <p:stCondLst>
                                            <p:cond delay="0"/>
                                          </p:stCondLst>
                                        </p:cTn>
                                        <p:tgtEl>
                                          <p:spTgt spid="10255">
                                            <p:txEl>
                                              <p:pRg st="15" end="15"/>
                                            </p:txEl>
                                          </p:spTgt>
                                        </p:tgtEl>
                                        <p:attrNameLst>
                                          <p:attrName>style.visibility</p:attrName>
                                        </p:attrNameLst>
                                      </p:cBhvr>
                                      <p:to>
                                        <p:strVal val="visible"/>
                                      </p:to>
                                    </p:set>
                                    <p:anim calcmode="lin" valueType="num">
                                      <p:cBhvr>
                                        <p:cTn id="152" dur="1000" decel="50000" fill="hold">
                                          <p:stCondLst>
                                            <p:cond delay="0"/>
                                          </p:stCondLst>
                                        </p:cTn>
                                        <p:tgtEl>
                                          <p:spTgt spid="10255">
                                            <p:txEl>
                                              <p:pRg st="15" end="15"/>
                                            </p:txEl>
                                          </p:spTgt>
                                        </p:tgtEl>
                                        <p:attrNameLst>
                                          <p:attrName>style.rotation</p:attrName>
                                        </p:attrNameLst>
                                      </p:cBhvr>
                                      <p:tavLst>
                                        <p:tav tm="0">
                                          <p:val>
                                            <p:fltVal val="-90"/>
                                          </p:val>
                                        </p:tav>
                                        <p:tav tm="100000">
                                          <p:val>
                                            <p:fltVal val="0"/>
                                          </p:val>
                                        </p:tav>
                                      </p:tavLst>
                                    </p:anim>
                                    <p:anim calcmode="lin" valueType="num">
                                      <p:cBhvr>
                                        <p:cTn id="153" dur="1000" decel="50000" fill="hold">
                                          <p:stCondLst>
                                            <p:cond delay="0"/>
                                          </p:stCondLst>
                                        </p:cTn>
                                        <p:tgtEl>
                                          <p:spTgt spid="10255">
                                            <p:txEl>
                                              <p:pRg st="15" end="15"/>
                                            </p:txEl>
                                          </p:spTgt>
                                        </p:tgtEl>
                                        <p:attrNameLst>
                                          <p:attrName>ppt_w</p:attrName>
                                        </p:attrNameLst>
                                      </p:cBhvr>
                                      <p:tavLst>
                                        <p:tav tm="0">
                                          <p:val>
                                            <p:strVal val="#ppt_w"/>
                                          </p:val>
                                        </p:tav>
                                        <p:tav tm="100000">
                                          <p:val>
                                            <p:strVal val="#ppt_w*.05"/>
                                          </p:val>
                                        </p:tav>
                                      </p:tavLst>
                                    </p:anim>
                                    <p:anim calcmode="lin" valueType="num">
                                      <p:cBhvr>
                                        <p:cTn id="154" dur="1000" accel="50000" fill="hold">
                                          <p:stCondLst>
                                            <p:cond delay="1000"/>
                                          </p:stCondLst>
                                        </p:cTn>
                                        <p:tgtEl>
                                          <p:spTgt spid="10255">
                                            <p:txEl>
                                              <p:pRg st="15" end="15"/>
                                            </p:txEl>
                                          </p:spTgt>
                                        </p:tgtEl>
                                        <p:attrNameLst>
                                          <p:attrName>ppt_w</p:attrName>
                                        </p:attrNameLst>
                                      </p:cBhvr>
                                      <p:tavLst>
                                        <p:tav tm="0">
                                          <p:val>
                                            <p:strVal val="#ppt_w*.05"/>
                                          </p:val>
                                        </p:tav>
                                        <p:tav tm="100000">
                                          <p:val>
                                            <p:strVal val="#ppt_w"/>
                                          </p:val>
                                        </p:tav>
                                      </p:tavLst>
                                    </p:anim>
                                    <p:anim calcmode="lin" valueType="num">
                                      <p:cBhvr>
                                        <p:cTn id="155" dur="2000" fill="hold"/>
                                        <p:tgtEl>
                                          <p:spTgt spid="10255">
                                            <p:txEl>
                                              <p:pRg st="15" end="15"/>
                                            </p:txEl>
                                          </p:spTgt>
                                        </p:tgtEl>
                                        <p:attrNameLst>
                                          <p:attrName>ppt_h</p:attrName>
                                        </p:attrNameLst>
                                      </p:cBhvr>
                                      <p:tavLst>
                                        <p:tav tm="0">
                                          <p:val>
                                            <p:strVal val="#ppt_h"/>
                                          </p:val>
                                        </p:tav>
                                        <p:tav tm="100000">
                                          <p:val>
                                            <p:strVal val="#ppt_h"/>
                                          </p:val>
                                        </p:tav>
                                      </p:tavLst>
                                    </p:anim>
                                    <p:anim calcmode="lin" valueType="num">
                                      <p:cBhvr>
                                        <p:cTn id="156" dur="1000" decel="50000" fill="hold">
                                          <p:stCondLst>
                                            <p:cond delay="0"/>
                                          </p:stCondLst>
                                        </p:cTn>
                                        <p:tgtEl>
                                          <p:spTgt spid="10255">
                                            <p:txEl>
                                              <p:pRg st="15" end="15"/>
                                            </p:txEl>
                                          </p:spTgt>
                                        </p:tgtEl>
                                        <p:attrNameLst>
                                          <p:attrName>ppt_x</p:attrName>
                                        </p:attrNameLst>
                                      </p:cBhvr>
                                      <p:tavLst>
                                        <p:tav tm="0">
                                          <p:val>
                                            <p:strVal val="#ppt_x+.4"/>
                                          </p:val>
                                        </p:tav>
                                        <p:tav tm="100000">
                                          <p:val>
                                            <p:strVal val="#ppt_x"/>
                                          </p:val>
                                        </p:tav>
                                      </p:tavLst>
                                    </p:anim>
                                    <p:anim calcmode="lin" valueType="num">
                                      <p:cBhvr>
                                        <p:cTn id="157" dur="1000" decel="50000" fill="hold">
                                          <p:stCondLst>
                                            <p:cond delay="0"/>
                                          </p:stCondLst>
                                        </p:cTn>
                                        <p:tgtEl>
                                          <p:spTgt spid="10255">
                                            <p:txEl>
                                              <p:pRg st="15" end="15"/>
                                            </p:txEl>
                                          </p:spTgt>
                                        </p:tgtEl>
                                        <p:attrNameLst>
                                          <p:attrName>ppt_y</p:attrName>
                                        </p:attrNameLst>
                                      </p:cBhvr>
                                      <p:tavLst>
                                        <p:tav tm="0">
                                          <p:val>
                                            <p:strVal val="#ppt_y-.2"/>
                                          </p:val>
                                        </p:tav>
                                        <p:tav tm="100000">
                                          <p:val>
                                            <p:strVal val="#ppt_y+.1"/>
                                          </p:val>
                                        </p:tav>
                                      </p:tavLst>
                                    </p:anim>
                                    <p:anim calcmode="lin" valueType="num">
                                      <p:cBhvr>
                                        <p:cTn id="158" dur="1000" accel="50000" fill="hold">
                                          <p:stCondLst>
                                            <p:cond delay="1000"/>
                                          </p:stCondLst>
                                        </p:cTn>
                                        <p:tgtEl>
                                          <p:spTgt spid="10255">
                                            <p:txEl>
                                              <p:pRg st="15" end="15"/>
                                            </p:txEl>
                                          </p:spTgt>
                                        </p:tgtEl>
                                        <p:attrNameLst>
                                          <p:attrName>ppt_y</p:attrName>
                                        </p:attrNameLst>
                                      </p:cBhvr>
                                      <p:tavLst>
                                        <p:tav tm="0">
                                          <p:val>
                                            <p:strVal val="#ppt_y+.1"/>
                                          </p:val>
                                        </p:tav>
                                        <p:tav tm="100000">
                                          <p:val>
                                            <p:strVal val="#ppt_y"/>
                                          </p:val>
                                        </p:tav>
                                      </p:tavLst>
                                    </p:anim>
                                    <p:animEffect transition="in" filter="fade">
                                      <p:cBhvr>
                                        <p:cTn id="159" dur="2000" decel="50000">
                                          <p:stCondLst>
                                            <p:cond delay="0"/>
                                          </p:stCondLst>
                                        </p:cTn>
                                        <p:tgtEl>
                                          <p:spTgt spid="10255">
                                            <p:txEl>
                                              <p:pRg st="15" end="15"/>
                                            </p:txEl>
                                          </p:spTgt>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54" presetClass="entr" presetSubtype="0" accel="100000" fill="hold" nodeType="clickEffect">
                                  <p:stCondLst>
                                    <p:cond delay="0"/>
                                  </p:stCondLst>
                                  <p:childTnLst>
                                    <p:set>
                                      <p:cBhvr>
                                        <p:cTn id="163" dur="1" fill="hold">
                                          <p:stCondLst>
                                            <p:cond delay="0"/>
                                          </p:stCondLst>
                                        </p:cTn>
                                        <p:tgtEl>
                                          <p:spTgt spid="10257">
                                            <p:txEl>
                                              <p:pRg st="17" end="17"/>
                                            </p:txEl>
                                          </p:spTgt>
                                        </p:tgtEl>
                                        <p:attrNameLst>
                                          <p:attrName>style.visibility</p:attrName>
                                        </p:attrNameLst>
                                      </p:cBhvr>
                                      <p:to>
                                        <p:strVal val="visible"/>
                                      </p:to>
                                    </p:set>
                                    <p:anim calcmode="lin" valueType="num">
                                      <p:cBhvr>
                                        <p:cTn id="164" dur="2000" fill="hold"/>
                                        <p:tgtEl>
                                          <p:spTgt spid="10257">
                                            <p:txEl>
                                              <p:pRg st="17" end="17"/>
                                            </p:txEl>
                                          </p:spTgt>
                                        </p:tgtEl>
                                        <p:attrNameLst>
                                          <p:attrName>ppt_w</p:attrName>
                                        </p:attrNameLst>
                                      </p:cBhvr>
                                      <p:tavLst>
                                        <p:tav tm="0">
                                          <p:val>
                                            <p:strVal val="#ppt_w*0.05"/>
                                          </p:val>
                                        </p:tav>
                                        <p:tav tm="100000">
                                          <p:val>
                                            <p:strVal val="#ppt_w"/>
                                          </p:val>
                                        </p:tav>
                                      </p:tavLst>
                                    </p:anim>
                                    <p:anim calcmode="lin" valueType="num">
                                      <p:cBhvr>
                                        <p:cTn id="165" dur="2000" fill="hold"/>
                                        <p:tgtEl>
                                          <p:spTgt spid="10257">
                                            <p:txEl>
                                              <p:pRg st="17" end="17"/>
                                            </p:txEl>
                                          </p:spTgt>
                                        </p:tgtEl>
                                        <p:attrNameLst>
                                          <p:attrName>ppt_h</p:attrName>
                                        </p:attrNameLst>
                                      </p:cBhvr>
                                      <p:tavLst>
                                        <p:tav tm="0">
                                          <p:val>
                                            <p:strVal val="#ppt_h"/>
                                          </p:val>
                                        </p:tav>
                                        <p:tav tm="100000">
                                          <p:val>
                                            <p:strVal val="#ppt_h"/>
                                          </p:val>
                                        </p:tav>
                                      </p:tavLst>
                                    </p:anim>
                                    <p:anim calcmode="lin" valueType="num">
                                      <p:cBhvr>
                                        <p:cTn id="166" dur="2000" fill="hold"/>
                                        <p:tgtEl>
                                          <p:spTgt spid="10257">
                                            <p:txEl>
                                              <p:pRg st="17" end="17"/>
                                            </p:txEl>
                                          </p:spTgt>
                                        </p:tgtEl>
                                        <p:attrNameLst>
                                          <p:attrName>ppt_x</p:attrName>
                                        </p:attrNameLst>
                                      </p:cBhvr>
                                      <p:tavLst>
                                        <p:tav tm="0">
                                          <p:val>
                                            <p:strVal val="#ppt_x-.2"/>
                                          </p:val>
                                        </p:tav>
                                        <p:tav tm="100000">
                                          <p:val>
                                            <p:strVal val="#ppt_x"/>
                                          </p:val>
                                        </p:tav>
                                      </p:tavLst>
                                    </p:anim>
                                    <p:anim calcmode="lin" valueType="num">
                                      <p:cBhvr>
                                        <p:cTn id="167" dur="2000" fill="hold"/>
                                        <p:tgtEl>
                                          <p:spTgt spid="10257">
                                            <p:txEl>
                                              <p:pRg st="17" end="17"/>
                                            </p:txEl>
                                          </p:spTgt>
                                        </p:tgtEl>
                                        <p:attrNameLst>
                                          <p:attrName>ppt_y</p:attrName>
                                        </p:attrNameLst>
                                      </p:cBhvr>
                                      <p:tavLst>
                                        <p:tav tm="0">
                                          <p:val>
                                            <p:strVal val="#ppt_y"/>
                                          </p:val>
                                        </p:tav>
                                        <p:tav tm="100000">
                                          <p:val>
                                            <p:strVal val="#ppt_y"/>
                                          </p:val>
                                        </p:tav>
                                      </p:tavLst>
                                    </p:anim>
                                    <p:animEffect transition="in" filter="fade">
                                      <p:cBhvr>
                                        <p:cTn id="168" dur="2000"/>
                                        <p:tgtEl>
                                          <p:spTgt spid="10257">
                                            <p:txEl>
                                              <p:pRg st="17" end="17"/>
                                            </p:txEl>
                                          </p:spTgt>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58" presetClass="entr" presetSubtype="0" accel="100000" fill="hold" nodeType="clickEffect">
                                  <p:stCondLst>
                                    <p:cond delay="0"/>
                                  </p:stCondLst>
                                  <p:childTnLst>
                                    <p:set>
                                      <p:cBhvr>
                                        <p:cTn id="172" dur="1" fill="hold">
                                          <p:stCondLst>
                                            <p:cond delay="0"/>
                                          </p:stCondLst>
                                        </p:cTn>
                                        <p:tgtEl>
                                          <p:spTgt spid="10256">
                                            <p:txEl>
                                              <p:pRg st="12" end="12"/>
                                            </p:txEl>
                                          </p:spTgt>
                                        </p:tgtEl>
                                        <p:attrNameLst>
                                          <p:attrName>style.visibility</p:attrName>
                                        </p:attrNameLst>
                                      </p:cBhvr>
                                      <p:to>
                                        <p:strVal val="visible"/>
                                      </p:to>
                                    </p:set>
                                    <p:anim calcmode="lin" valueType="num">
                                      <p:cBhvr>
                                        <p:cTn id="173" dur="2000" fill="hold"/>
                                        <p:tgtEl>
                                          <p:spTgt spid="10256">
                                            <p:txEl>
                                              <p:pRg st="12" end="12"/>
                                            </p:txEl>
                                          </p:spTgt>
                                        </p:tgtEl>
                                        <p:attrNameLst>
                                          <p:attrName>ppt_w</p:attrName>
                                        </p:attrNameLst>
                                      </p:cBhvr>
                                      <p:tavLst>
                                        <p:tav tm="0">
                                          <p:val>
                                            <p:strVal val="#ppt_w*2.5"/>
                                          </p:val>
                                        </p:tav>
                                        <p:tav tm="100000">
                                          <p:val>
                                            <p:strVal val="#ppt_w"/>
                                          </p:val>
                                        </p:tav>
                                      </p:tavLst>
                                    </p:anim>
                                    <p:anim calcmode="lin" valueType="num">
                                      <p:cBhvr>
                                        <p:cTn id="174" dur="2000" fill="hold"/>
                                        <p:tgtEl>
                                          <p:spTgt spid="10256">
                                            <p:txEl>
                                              <p:pRg st="12" end="12"/>
                                            </p:txEl>
                                          </p:spTgt>
                                        </p:tgtEl>
                                        <p:attrNameLst>
                                          <p:attrName>ppt_h</p:attrName>
                                        </p:attrNameLst>
                                      </p:cBhvr>
                                      <p:tavLst>
                                        <p:tav tm="0">
                                          <p:val>
                                            <p:strVal val="#ppt_h*0.01"/>
                                          </p:val>
                                        </p:tav>
                                        <p:tav tm="100000">
                                          <p:val>
                                            <p:strVal val="#ppt_h"/>
                                          </p:val>
                                        </p:tav>
                                      </p:tavLst>
                                    </p:anim>
                                    <p:anim calcmode="lin" valueType="num">
                                      <p:cBhvr>
                                        <p:cTn id="175" dur="2000" fill="hold"/>
                                        <p:tgtEl>
                                          <p:spTgt spid="10256">
                                            <p:txEl>
                                              <p:pRg st="12" end="12"/>
                                            </p:txEl>
                                          </p:spTgt>
                                        </p:tgtEl>
                                        <p:attrNameLst>
                                          <p:attrName>ppt_x</p:attrName>
                                        </p:attrNameLst>
                                      </p:cBhvr>
                                      <p:tavLst>
                                        <p:tav tm="0">
                                          <p:val>
                                            <p:strVal val="#ppt_x"/>
                                          </p:val>
                                        </p:tav>
                                        <p:tav tm="100000">
                                          <p:val>
                                            <p:strVal val="#ppt_x"/>
                                          </p:val>
                                        </p:tav>
                                      </p:tavLst>
                                    </p:anim>
                                    <p:anim calcmode="lin" valueType="num">
                                      <p:cBhvr>
                                        <p:cTn id="176" dur="2000" fill="hold"/>
                                        <p:tgtEl>
                                          <p:spTgt spid="10256">
                                            <p:txEl>
                                              <p:pRg st="12" end="12"/>
                                            </p:txEl>
                                          </p:spTgt>
                                        </p:tgtEl>
                                        <p:attrNameLst>
                                          <p:attrName>ppt_y</p:attrName>
                                        </p:attrNameLst>
                                      </p:cBhvr>
                                      <p:tavLst>
                                        <p:tav tm="0">
                                          <p:val>
                                            <p:strVal val="#ppt_h+1"/>
                                          </p:val>
                                        </p:tav>
                                        <p:tav tm="100000">
                                          <p:val>
                                            <p:strVal val="#ppt_y"/>
                                          </p:val>
                                        </p:tav>
                                      </p:tavLst>
                                    </p:anim>
                                    <p:animEffect transition="in" filter="fade">
                                      <p:cBhvr>
                                        <p:cTn id="177" dur="2000"/>
                                        <p:tgtEl>
                                          <p:spTgt spid="10256">
                                            <p:txEl>
                                              <p:pRg st="12" end="12"/>
                                            </p:txEl>
                                          </p:spTgt>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9" presetClass="entr" presetSubtype="10" fill="hold" nodeType="clickEffect">
                                  <p:stCondLst>
                                    <p:cond delay="0"/>
                                  </p:stCondLst>
                                  <p:childTnLst>
                                    <p:set>
                                      <p:cBhvr>
                                        <p:cTn id="181" dur="1" fill="hold">
                                          <p:stCondLst>
                                            <p:cond delay="0"/>
                                          </p:stCondLst>
                                        </p:cTn>
                                        <p:tgtEl>
                                          <p:spTgt spid="10255">
                                            <p:txEl>
                                              <p:pRg st="17" end="17"/>
                                            </p:txEl>
                                          </p:spTgt>
                                        </p:tgtEl>
                                        <p:attrNameLst>
                                          <p:attrName>style.visibility</p:attrName>
                                        </p:attrNameLst>
                                      </p:cBhvr>
                                      <p:to>
                                        <p:strVal val="visible"/>
                                      </p:to>
                                    </p:set>
                                    <p:anim calcmode="lin" valueType="num">
                                      <p:cBhvr>
                                        <p:cTn id="182" dur="1000" fill="hold"/>
                                        <p:tgtEl>
                                          <p:spTgt spid="10255">
                                            <p:txEl>
                                              <p:pRg st="17" end="17"/>
                                            </p:txEl>
                                          </p:spTgt>
                                        </p:tgtEl>
                                        <p:attrNameLst>
                                          <p:attrName>ppt_w</p:attrName>
                                        </p:attrNameLst>
                                      </p:cBhvr>
                                      <p:tavLst>
                                        <p:tav tm="0" fmla="#ppt_w*sin(2.5*pi*$)">
                                          <p:val>
                                            <p:fltVal val="0"/>
                                          </p:val>
                                        </p:tav>
                                        <p:tav tm="100000">
                                          <p:val>
                                            <p:fltVal val="1"/>
                                          </p:val>
                                        </p:tav>
                                      </p:tavLst>
                                    </p:anim>
                                    <p:anim calcmode="lin" valueType="num">
                                      <p:cBhvr>
                                        <p:cTn id="183" dur="1000" fill="hold"/>
                                        <p:tgtEl>
                                          <p:spTgt spid="10255">
                                            <p:txEl>
                                              <p:pRg st="17" end="17"/>
                                            </p:txEl>
                                          </p:spTgt>
                                        </p:tgtEl>
                                        <p:attrNameLst>
                                          <p:attrName>ppt_h</p:attrName>
                                        </p:attrNameLst>
                                      </p:cBhvr>
                                      <p:tavLst>
                                        <p:tav tm="0">
                                          <p:val>
                                            <p:strVal val="#ppt_h"/>
                                          </p:val>
                                        </p:tav>
                                        <p:tav tm="100000">
                                          <p:val>
                                            <p:strVal val="#ppt_h"/>
                                          </p:val>
                                        </p:tav>
                                      </p:tavLst>
                                    </p:anim>
                                  </p:childTnLst>
                                </p:cTn>
                              </p:par>
                            </p:childTnLst>
                          </p:cTn>
                        </p:par>
                      </p:childTnLst>
                    </p:cTn>
                  </p:par>
                  <p:par>
                    <p:cTn id="184" fill="hold" nodeType="clickPar">
                      <p:stCondLst>
                        <p:cond delay="indefinite"/>
                      </p:stCondLst>
                      <p:childTnLst>
                        <p:par>
                          <p:cTn id="185" fill="hold" nodeType="withGroup">
                            <p:stCondLst>
                              <p:cond delay="0"/>
                            </p:stCondLst>
                            <p:childTnLst>
                              <p:par>
                                <p:cTn id="186" presetID="51" presetClass="entr" presetSubtype="0" fill="hold" nodeType="clickEffect">
                                  <p:stCondLst>
                                    <p:cond delay="0"/>
                                  </p:stCondLst>
                                  <p:childTnLst>
                                    <p:set>
                                      <p:cBhvr>
                                        <p:cTn id="187" dur="1" fill="hold">
                                          <p:stCondLst>
                                            <p:cond delay="0"/>
                                          </p:stCondLst>
                                        </p:cTn>
                                        <p:tgtEl>
                                          <p:spTgt spid="10257">
                                            <p:txEl>
                                              <p:pRg st="20" end="20"/>
                                            </p:txEl>
                                          </p:spTgt>
                                        </p:tgtEl>
                                        <p:attrNameLst>
                                          <p:attrName>style.visibility</p:attrName>
                                        </p:attrNameLst>
                                      </p:cBhvr>
                                      <p:to>
                                        <p:strVal val="visible"/>
                                      </p:to>
                                    </p:set>
                                    <p:animEffect transition="in" filter="fade">
                                      <p:cBhvr>
                                        <p:cTn id="188" dur="770" decel="100000"/>
                                        <p:tgtEl>
                                          <p:spTgt spid="10257">
                                            <p:txEl>
                                              <p:pRg st="20" end="20"/>
                                            </p:txEl>
                                          </p:spTgt>
                                        </p:tgtEl>
                                      </p:cBhvr>
                                    </p:animEffect>
                                    <p:animScale>
                                      <p:cBhvr>
                                        <p:cTn id="189" dur="770" decel="100000"/>
                                        <p:tgtEl>
                                          <p:spTgt spid="10257">
                                            <p:txEl>
                                              <p:pRg st="20" end="20"/>
                                            </p:txEl>
                                          </p:spTgt>
                                        </p:tgtEl>
                                      </p:cBhvr>
                                      <p:from x="10000" y="10000"/>
                                      <p:to x="200000" y="450000"/>
                                    </p:animScale>
                                    <p:animScale>
                                      <p:cBhvr>
                                        <p:cTn id="190" dur="1230" accel="100000" fill="hold">
                                          <p:stCondLst>
                                            <p:cond delay="770"/>
                                          </p:stCondLst>
                                        </p:cTn>
                                        <p:tgtEl>
                                          <p:spTgt spid="10257">
                                            <p:txEl>
                                              <p:pRg st="20" end="20"/>
                                            </p:txEl>
                                          </p:spTgt>
                                        </p:tgtEl>
                                      </p:cBhvr>
                                      <p:from x="200000" y="450000"/>
                                      <p:to x="100000" y="100000"/>
                                    </p:animScale>
                                    <p:set>
                                      <p:cBhvr>
                                        <p:cTn id="191" dur="770" fill="hold"/>
                                        <p:tgtEl>
                                          <p:spTgt spid="10257">
                                            <p:txEl>
                                              <p:pRg st="20" end="20"/>
                                            </p:txEl>
                                          </p:spTgt>
                                        </p:tgtEl>
                                        <p:attrNameLst>
                                          <p:attrName>ppt_x</p:attrName>
                                        </p:attrNameLst>
                                      </p:cBhvr>
                                      <p:to>
                                        <p:strVal val="(0.5)"/>
                                      </p:to>
                                    </p:set>
                                    <p:anim from="(0.5)" to="(#ppt_x)" calcmode="lin" valueType="num">
                                      <p:cBhvr>
                                        <p:cTn id="192" dur="1230" accel="100000" fill="hold">
                                          <p:stCondLst>
                                            <p:cond delay="770"/>
                                          </p:stCondLst>
                                        </p:cTn>
                                        <p:tgtEl>
                                          <p:spTgt spid="10257">
                                            <p:txEl>
                                              <p:pRg st="20" end="20"/>
                                            </p:txEl>
                                          </p:spTgt>
                                        </p:tgtEl>
                                        <p:attrNameLst>
                                          <p:attrName>ppt_x</p:attrName>
                                        </p:attrNameLst>
                                      </p:cBhvr>
                                    </p:anim>
                                    <p:set>
                                      <p:cBhvr>
                                        <p:cTn id="193" dur="770" fill="hold"/>
                                        <p:tgtEl>
                                          <p:spTgt spid="10257">
                                            <p:txEl>
                                              <p:pRg st="20" end="20"/>
                                            </p:txEl>
                                          </p:spTgt>
                                        </p:tgtEl>
                                        <p:attrNameLst>
                                          <p:attrName>ppt_y</p:attrName>
                                        </p:attrNameLst>
                                      </p:cBhvr>
                                      <p:to>
                                        <p:strVal val="(#ppt_y+0.4)"/>
                                      </p:to>
                                    </p:set>
                                    <p:anim from="(#ppt_y+0.4)" to="(#ppt_y)" calcmode="lin" valueType="num">
                                      <p:cBhvr>
                                        <p:cTn id="194" dur="1230" accel="100000" fill="hold">
                                          <p:stCondLst>
                                            <p:cond delay="770"/>
                                          </p:stCondLst>
                                        </p:cTn>
                                        <p:tgtEl>
                                          <p:spTgt spid="10257">
                                            <p:txEl>
                                              <p:pRg st="20" end="20"/>
                                            </p:txEl>
                                          </p:spTgt>
                                        </p:tgtEl>
                                        <p:attrNameLst>
                                          <p:attrName>ppt_y</p:attrName>
                                        </p:attrNameLst>
                                      </p:cBhvr>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52" presetClass="entr" presetSubtype="0" fill="hold" nodeType="clickEffect">
                                  <p:stCondLst>
                                    <p:cond delay="0"/>
                                  </p:stCondLst>
                                  <p:childTnLst>
                                    <p:set>
                                      <p:cBhvr>
                                        <p:cTn id="198" dur="1" fill="hold">
                                          <p:stCondLst>
                                            <p:cond delay="0"/>
                                          </p:stCondLst>
                                        </p:cTn>
                                        <p:tgtEl>
                                          <p:spTgt spid="10256">
                                            <p:txEl>
                                              <p:pRg st="14" end="14"/>
                                            </p:txEl>
                                          </p:spTgt>
                                        </p:tgtEl>
                                        <p:attrNameLst>
                                          <p:attrName>style.visibility</p:attrName>
                                        </p:attrNameLst>
                                      </p:cBhvr>
                                      <p:to>
                                        <p:strVal val="visible"/>
                                      </p:to>
                                    </p:set>
                                    <p:animScale>
                                      <p:cBhvr>
                                        <p:cTn id="199" dur="2000" decel="50000" fill="hold">
                                          <p:stCondLst>
                                            <p:cond delay="0"/>
                                          </p:stCondLst>
                                        </p:cTn>
                                        <p:tgtEl>
                                          <p:spTgt spid="10256">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0" dur="2000" decel="50000" fill="hold">
                                          <p:stCondLst>
                                            <p:cond delay="0"/>
                                          </p:stCondLst>
                                        </p:cTn>
                                        <p:tgtEl>
                                          <p:spTgt spid="10256">
                                            <p:txEl>
                                              <p:pRg st="14" end="14"/>
                                            </p:txEl>
                                          </p:spTgt>
                                        </p:tgtEl>
                                        <p:attrNameLst>
                                          <p:attrName>ppt_x</p:attrName>
                                          <p:attrName>ppt_y</p:attrName>
                                        </p:attrNameLst>
                                      </p:cBhvr>
                                    </p:animMotion>
                                    <p:animEffect transition="in" filter="fade">
                                      <p:cBhvr>
                                        <p:cTn id="201" dur="2000"/>
                                        <p:tgtEl>
                                          <p:spTgt spid="1025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Cj038717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855788"/>
            <a:ext cx="2133600" cy="180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12291" name="Group 3"/>
          <p:cNvGrpSpPr>
            <a:grpSpLocks/>
          </p:cNvGrpSpPr>
          <p:nvPr/>
        </p:nvGrpSpPr>
        <p:grpSpPr bwMode="auto">
          <a:xfrm>
            <a:off x="1219200" y="95250"/>
            <a:ext cx="4159250" cy="1247775"/>
            <a:chOff x="106634757" y="105423891"/>
            <a:chExt cx="4158602" cy="1248308"/>
          </a:xfrm>
        </p:grpSpPr>
        <p:sp>
          <p:nvSpPr>
            <p:cNvPr id="12292" name="Rectangle 4" hidden="1"/>
            <p:cNvSpPr>
              <a:spLocks noChangeArrowheads="1" noChangeShapeType="1"/>
            </p:cNvSpPr>
            <p:nvPr/>
          </p:nvSpPr>
          <p:spPr bwMode="auto">
            <a:xfrm>
              <a:off x="106634757" y="105423891"/>
              <a:ext cx="4158602" cy="1248308"/>
            </a:xfrm>
            <a:prstGeom prst="rect">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576" tIns="36576" rIns="36576" bIns="36576"/>
            <a:lstStyle/>
            <a:p>
              <a:endParaRPr lang="en-US"/>
            </a:p>
          </p:txBody>
        </p:sp>
        <p:sp>
          <p:nvSpPr>
            <p:cNvPr id="12293" name="Oval 5"/>
            <p:cNvSpPr>
              <a:spLocks noChangeArrowheads="1" noChangeShapeType="1"/>
            </p:cNvSpPr>
            <p:nvPr/>
          </p:nvSpPr>
          <p:spPr bwMode="auto">
            <a:xfrm rot="20820000">
              <a:off x="106751774" y="105785683"/>
              <a:ext cx="3974097" cy="558815"/>
            </a:xfrm>
            <a:prstGeom prst="ellipse">
              <a:avLst/>
            </a:prstGeom>
            <a:solidFill>
              <a:srgbClr val="FFCC66"/>
            </a:solidFill>
            <a:ln w="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12294" name="Oval 6"/>
            <p:cNvSpPr>
              <a:spLocks noChangeArrowheads="1" noChangeShapeType="1"/>
            </p:cNvSpPr>
            <p:nvPr/>
          </p:nvSpPr>
          <p:spPr bwMode="auto">
            <a:xfrm rot="20820000">
              <a:off x="106661999" y="105762893"/>
              <a:ext cx="4104120" cy="531848"/>
            </a:xfrm>
            <a:prstGeom prst="ellipse">
              <a:avLst/>
            </a:prstGeom>
            <a:solidFill>
              <a:srgbClr val="FFFFFF"/>
            </a:solidFill>
            <a:ln w="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sp>
        <p:nvSpPr>
          <p:cNvPr id="12295" name="Oval 7"/>
          <p:cNvSpPr>
            <a:spLocks noChangeArrowheads="1" noChangeShapeType="1"/>
          </p:cNvSpPr>
          <p:nvPr/>
        </p:nvSpPr>
        <p:spPr bwMode="auto">
          <a:xfrm>
            <a:off x="2362200" y="685800"/>
            <a:ext cx="5006975" cy="909638"/>
          </a:xfrm>
          <a:prstGeom prst="ellipse">
            <a:avLst/>
          </a:prstGeom>
          <a:solidFill>
            <a:srgbClr val="3399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pic>
        <p:nvPicPr>
          <p:cNvPr id="12296" name="Picture 8" descr="MCj03986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57600"/>
            <a:ext cx="2286000" cy="228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297" name="Text Box 9"/>
          <p:cNvSpPr txBox="1">
            <a:spLocks noChangeArrowheads="1"/>
          </p:cNvSpPr>
          <p:nvPr/>
        </p:nvSpPr>
        <p:spPr bwMode="auto">
          <a:xfrm>
            <a:off x="2667000" y="1828800"/>
            <a:ext cx="1371600" cy="462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r>
              <a:rPr lang="en-US" altLang="en-US" b="1">
                <a:solidFill>
                  <a:srgbClr val="000000"/>
                </a:solidFill>
                <a:latin typeface="Times New Roman" panose="02020603050405020304" pitchFamily="18" charset="0"/>
              </a:rPr>
              <a:t>Gift</a:t>
            </a:r>
          </a:p>
          <a:p>
            <a:endParaRPr lang="en-US" altLang="en-US" b="1">
              <a:solidFill>
                <a:srgbClr val="000000"/>
              </a:solidFill>
              <a:latin typeface="Times New Roman" panose="02020603050405020304" pitchFamily="18" charset="0"/>
            </a:endParaRPr>
          </a:p>
          <a:p>
            <a:r>
              <a:rPr lang="en-US" altLang="en-US" sz="1600">
                <a:solidFill>
                  <a:srgbClr val="000000"/>
                </a:solidFill>
                <a:latin typeface="Times New Roman" panose="02020603050405020304" pitchFamily="18" charset="0"/>
              </a:rPr>
              <a:t>Perceiver (Prophet)</a:t>
            </a:r>
          </a:p>
          <a:p>
            <a:r>
              <a:rPr lang="en-US" altLang="en-US" sz="1600">
                <a:solidFill>
                  <a:srgbClr val="000000"/>
                </a:solidFill>
                <a:latin typeface="Times New Roman" panose="02020603050405020304" pitchFamily="18" charset="0"/>
              </a:rPr>
              <a:t>Server</a:t>
            </a:r>
          </a:p>
          <a:p>
            <a:endParaRPr lang="en-US" altLang="en-US" sz="1600">
              <a:solidFill>
                <a:srgbClr val="000000"/>
              </a:solidFill>
              <a:latin typeface="Times New Roman" panose="02020603050405020304" pitchFamily="18" charset="0"/>
            </a:endParaRPr>
          </a:p>
          <a:p>
            <a:r>
              <a:rPr lang="en-US" altLang="en-US" sz="1600">
                <a:solidFill>
                  <a:srgbClr val="000000"/>
                </a:solidFill>
                <a:latin typeface="Times New Roman" panose="02020603050405020304" pitchFamily="18" charset="0"/>
              </a:rPr>
              <a:t>Teacher</a:t>
            </a:r>
          </a:p>
          <a:p>
            <a:endParaRPr lang="en-US" altLang="en-US" sz="1600">
              <a:solidFill>
                <a:srgbClr val="000000"/>
              </a:solidFill>
              <a:latin typeface="Times New Roman" panose="02020603050405020304" pitchFamily="18" charset="0"/>
            </a:endParaRPr>
          </a:p>
          <a:p>
            <a:r>
              <a:rPr lang="en-US" altLang="en-US" sz="1600">
                <a:solidFill>
                  <a:srgbClr val="000000"/>
                </a:solidFill>
                <a:latin typeface="Times New Roman" panose="02020603050405020304" pitchFamily="18" charset="0"/>
              </a:rPr>
              <a:t>Exhorter</a:t>
            </a:r>
          </a:p>
          <a:p>
            <a:endParaRPr lang="en-US" altLang="en-US" sz="1600">
              <a:solidFill>
                <a:srgbClr val="000000"/>
              </a:solidFill>
              <a:latin typeface="Times New Roman" panose="02020603050405020304" pitchFamily="18" charset="0"/>
            </a:endParaRPr>
          </a:p>
          <a:p>
            <a:r>
              <a:rPr lang="en-US" altLang="en-US" sz="1600">
                <a:solidFill>
                  <a:srgbClr val="000000"/>
                </a:solidFill>
                <a:latin typeface="Times New Roman" panose="02020603050405020304" pitchFamily="18" charset="0"/>
              </a:rPr>
              <a:t>Giver</a:t>
            </a:r>
          </a:p>
          <a:p>
            <a:endParaRPr lang="en-US" altLang="en-US" sz="1600">
              <a:solidFill>
                <a:srgbClr val="000000"/>
              </a:solidFill>
              <a:latin typeface="Times New Roman" panose="02020603050405020304" pitchFamily="18" charset="0"/>
            </a:endParaRPr>
          </a:p>
          <a:p>
            <a:r>
              <a:rPr lang="en-US" altLang="en-US" sz="1600">
                <a:solidFill>
                  <a:srgbClr val="000000"/>
                </a:solidFill>
                <a:latin typeface="Times New Roman" panose="02020603050405020304" pitchFamily="18" charset="0"/>
              </a:rPr>
              <a:t>Administrator</a:t>
            </a:r>
          </a:p>
          <a:p>
            <a:endParaRPr lang="en-US" altLang="en-US" sz="1600">
              <a:solidFill>
                <a:srgbClr val="000000"/>
              </a:solidFill>
              <a:latin typeface="Times New Roman" panose="02020603050405020304" pitchFamily="18" charset="0"/>
            </a:endParaRPr>
          </a:p>
          <a:p>
            <a:r>
              <a:rPr lang="en-US" altLang="en-US" sz="1600">
                <a:solidFill>
                  <a:srgbClr val="000000"/>
                </a:solidFill>
                <a:latin typeface="Times New Roman" panose="02020603050405020304" pitchFamily="18" charset="0"/>
              </a:rPr>
              <a:t>Compassion (Mercy)</a:t>
            </a:r>
            <a:endParaRPr lang="en-US" altLang="en-US" sz="1600"/>
          </a:p>
        </p:txBody>
      </p:sp>
      <p:sp>
        <p:nvSpPr>
          <p:cNvPr id="12299" name="Text Box 11"/>
          <p:cNvSpPr txBox="1">
            <a:spLocks noChangeArrowheads="1"/>
          </p:cNvSpPr>
          <p:nvPr/>
        </p:nvSpPr>
        <p:spPr bwMode="auto">
          <a:xfrm>
            <a:off x="4038600" y="1847850"/>
            <a:ext cx="48768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r>
              <a:rPr lang="en-US" altLang="en-US" b="1">
                <a:solidFill>
                  <a:srgbClr val="000000"/>
                </a:solidFill>
                <a:latin typeface="Times New Roman" panose="02020603050405020304" pitchFamily="18" charset="0"/>
              </a:rPr>
              <a:t>What We See</a:t>
            </a:r>
          </a:p>
          <a:p>
            <a:endParaRPr lang="en-US" altLang="en-US" b="1">
              <a:solidFill>
                <a:srgbClr val="000000"/>
              </a:solidFill>
              <a:latin typeface="Times New Roman" panose="02020603050405020304" pitchFamily="18" charset="0"/>
            </a:endParaRPr>
          </a:p>
          <a:p>
            <a:r>
              <a:rPr lang="en-US" altLang="en-US" sz="1600">
                <a:solidFill>
                  <a:srgbClr val="000000"/>
                </a:solidFill>
                <a:latin typeface="Times New Roman" panose="02020603050405020304" pitchFamily="18" charset="0"/>
              </a:rPr>
              <a:t>Black or white/Right or wrong</a:t>
            </a:r>
          </a:p>
          <a:p>
            <a:endParaRPr lang="en-US" altLang="en-US" sz="1600">
              <a:solidFill>
                <a:srgbClr val="000000"/>
              </a:solidFill>
              <a:latin typeface="Times New Roman" panose="02020603050405020304" pitchFamily="18" charset="0"/>
            </a:endParaRPr>
          </a:p>
          <a:p>
            <a:r>
              <a:rPr lang="en-US" altLang="en-US" sz="1600">
                <a:solidFill>
                  <a:srgbClr val="000000"/>
                </a:solidFill>
                <a:latin typeface="Times New Roman" panose="02020603050405020304" pitchFamily="18" charset="0"/>
              </a:rPr>
              <a:t>What can I do to help?</a:t>
            </a:r>
          </a:p>
          <a:p>
            <a:endParaRPr lang="en-US" altLang="en-US" sz="1600">
              <a:solidFill>
                <a:srgbClr val="000000"/>
              </a:solidFill>
              <a:latin typeface="Times New Roman" panose="02020603050405020304" pitchFamily="18" charset="0"/>
            </a:endParaRPr>
          </a:p>
          <a:p>
            <a:r>
              <a:rPr lang="en-US" altLang="en-US" sz="1600">
                <a:solidFill>
                  <a:srgbClr val="000000"/>
                </a:solidFill>
                <a:latin typeface="Times New Roman" panose="02020603050405020304" pitchFamily="18" charset="0"/>
              </a:rPr>
              <a:t>Investigating and researching</a:t>
            </a:r>
          </a:p>
          <a:p>
            <a:endParaRPr lang="en-US" altLang="en-US" sz="1600">
              <a:solidFill>
                <a:srgbClr val="000000"/>
              </a:solidFill>
              <a:latin typeface="Times New Roman" panose="02020603050405020304" pitchFamily="18" charset="0"/>
            </a:endParaRPr>
          </a:p>
          <a:p>
            <a:r>
              <a:rPr lang="en-US" altLang="en-US" sz="1600">
                <a:solidFill>
                  <a:srgbClr val="000000"/>
                </a:solidFill>
                <a:latin typeface="Times New Roman" panose="02020603050405020304" pitchFamily="18" charset="0"/>
              </a:rPr>
              <a:t>Tries to see opportunities to encourage</a:t>
            </a:r>
          </a:p>
          <a:p>
            <a:endParaRPr lang="en-US" altLang="en-US" sz="1600">
              <a:solidFill>
                <a:srgbClr val="000000"/>
              </a:solidFill>
              <a:latin typeface="Times New Roman" panose="02020603050405020304" pitchFamily="18" charset="0"/>
            </a:endParaRPr>
          </a:p>
          <a:p>
            <a:r>
              <a:rPr lang="en-US" altLang="en-US" sz="1600">
                <a:solidFill>
                  <a:srgbClr val="000000"/>
                </a:solidFill>
                <a:latin typeface="Times New Roman" panose="02020603050405020304" pitchFamily="18" charset="0"/>
              </a:rPr>
              <a:t>Wants to invest his/her time, talent and money for others</a:t>
            </a:r>
          </a:p>
          <a:p>
            <a:endParaRPr lang="en-US" altLang="en-US" sz="1600">
              <a:solidFill>
                <a:srgbClr val="000000"/>
              </a:solidFill>
              <a:latin typeface="Times New Roman" panose="02020603050405020304" pitchFamily="18" charset="0"/>
            </a:endParaRPr>
          </a:p>
          <a:p>
            <a:r>
              <a:rPr lang="en-US" altLang="en-US" sz="1600">
                <a:solidFill>
                  <a:srgbClr val="000000"/>
                </a:solidFill>
                <a:latin typeface="Times New Roman" panose="02020603050405020304" pitchFamily="18" charset="0"/>
              </a:rPr>
              <a:t>Broad visionary</a:t>
            </a:r>
          </a:p>
          <a:p>
            <a:endParaRPr lang="en-US" altLang="en-US" sz="1600">
              <a:solidFill>
                <a:srgbClr val="000000"/>
              </a:solidFill>
              <a:latin typeface="Times New Roman" panose="02020603050405020304" pitchFamily="18" charset="0"/>
            </a:endParaRPr>
          </a:p>
          <a:p>
            <a:r>
              <a:rPr lang="en-US" altLang="en-US" sz="1600">
                <a:solidFill>
                  <a:srgbClr val="000000"/>
                </a:solidFill>
                <a:latin typeface="Times New Roman" panose="02020603050405020304" pitchFamily="18" charset="0"/>
              </a:rPr>
              <a:t>Loves to love</a:t>
            </a:r>
          </a:p>
          <a:p>
            <a:endParaRPr lang="en-US" altLang="en-US" sz="1600"/>
          </a:p>
        </p:txBody>
      </p:sp>
      <p:sp>
        <p:nvSpPr>
          <p:cNvPr id="12301" name="Rectangle 13"/>
          <p:cNvSpPr>
            <a:spLocks noChangeArrowheads="1"/>
          </p:cNvSpPr>
          <p:nvPr/>
        </p:nvSpPr>
        <p:spPr bwMode="auto">
          <a:xfrm>
            <a:off x="2743200" y="914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FFFF"/>
                </a:solidFill>
              </a:rPr>
              <a:t>Colored Glasses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fade">
                                      <p:cBhvr>
                                        <p:cTn id="7" dur="3000"/>
                                        <p:tgtEl>
                                          <p:spTgt spid="12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12299">
                                            <p:txEl>
                                              <p:pRg st="2" end="2"/>
                                            </p:txEl>
                                          </p:spTgt>
                                        </p:tgtEl>
                                        <p:attrNameLst>
                                          <p:attrName>style.visibility</p:attrName>
                                        </p:attrNameLst>
                                      </p:cBhvr>
                                      <p:to>
                                        <p:strVal val="visible"/>
                                      </p:to>
                                    </p:set>
                                    <p:animEffect transition="in" filter="fade">
                                      <p:cBhvr>
                                        <p:cTn id="12" dur="770" decel="100000"/>
                                        <p:tgtEl>
                                          <p:spTgt spid="12299">
                                            <p:txEl>
                                              <p:pRg st="2" end="2"/>
                                            </p:txEl>
                                          </p:spTgt>
                                        </p:tgtEl>
                                      </p:cBhvr>
                                    </p:animEffect>
                                    <p:animScale>
                                      <p:cBhvr>
                                        <p:cTn id="13" dur="770" decel="100000"/>
                                        <p:tgtEl>
                                          <p:spTgt spid="12299">
                                            <p:txEl>
                                              <p:pRg st="2" end="2"/>
                                            </p:txEl>
                                          </p:spTgt>
                                        </p:tgtEl>
                                      </p:cBhvr>
                                      <p:from x="10000" y="10000"/>
                                      <p:to x="200000" y="450000"/>
                                    </p:animScale>
                                    <p:animScale>
                                      <p:cBhvr>
                                        <p:cTn id="14" dur="1230" accel="100000" fill="hold">
                                          <p:stCondLst>
                                            <p:cond delay="770"/>
                                          </p:stCondLst>
                                        </p:cTn>
                                        <p:tgtEl>
                                          <p:spTgt spid="12299">
                                            <p:txEl>
                                              <p:pRg st="2" end="2"/>
                                            </p:txEl>
                                          </p:spTgt>
                                        </p:tgtEl>
                                      </p:cBhvr>
                                      <p:from x="200000" y="450000"/>
                                      <p:to x="100000" y="100000"/>
                                    </p:animScale>
                                    <p:set>
                                      <p:cBhvr>
                                        <p:cTn id="15" dur="770" fill="hold"/>
                                        <p:tgtEl>
                                          <p:spTgt spid="12299">
                                            <p:txEl>
                                              <p:pRg st="2" end="2"/>
                                            </p:txEl>
                                          </p:spTgt>
                                        </p:tgtEl>
                                        <p:attrNameLst>
                                          <p:attrName>ppt_x</p:attrName>
                                        </p:attrNameLst>
                                      </p:cBhvr>
                                      <p:to>
                                        <p:strVal val="(0.5)"/>
                                      </p:to>
                                    </p:set>
                                    <p:anim from="(0.5)" to="(#ppt_x)" calcmode="lin" valueType="num">
                                      <p:cBhvr>
                                        <p:cTn id="16" dur="1230" accel="100000" fill="hold">
                                          <p:stCondLst>
                                            <p:cond delay="770"/>
                                          </p:stCondLst>
                                        </p:cTn>
                                        <p:tgtEl>
                                          <p:spTgt spid="12299">
                                            <p:txEl>
                                              <p:pRg st="2" end="2"/>
                                            </p:txEl>
                                          </p:spTgt>
                                        </p:tgtEl>
                                        <p:attrNameLst>
                                          <p:attrName>ppt_x</p:attrName>
                                        </p:attrNameLst>
                                      </p:cBhvr>
                                    </p:anim>
                                    <p:set>
                                      <p:cBhvr>
                                        <p:cTn id="17" dur="770" fill="hold"/>
                                        <p:tgtEl>
                                          <p:spTgt spid="12299">
                                            <p:txEl>
                                              <p:pRg st="2" end="2"/>
                                            </p:txEl>
                                          </p:spTgt>
                                        </p:tgtEl>
                                        <p:attrNameLst>
                                          <p:attrName>ppt_y</p:attrName>
                                        </p:attrNameLst>
                                      </p:cBhvr>
                                      <p:to>
                                        <p:strVal val="(#ppt_y+0.4)"/>
                                      </p:to>
                                    </p:set>
                                    <p:anim from="(#ppt_y+0.4)" to="(#ppt_y)" calcmode="lin" valueType="num">
                                      <p:cBhvr>
                                        <p:cTn id="18" dur="1230" accel="100000" fill="hold">
                                          <p:stCondLst>
                                            <p:cond delay="770"/>
                                          </p:stCondLst>
                                        </p:cTn>
                                        <p:tgtEl>
                                          <p:spTgt spid="12299">
                                            <p:txEl>
                                              <p:pRg st="2" end="2"/>
                                            </p:txEl>
                                          </p:spTgt>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12299">
                                            <p:txEl>
                                              <p:pRg st="4" end="4"/>
                                            </p:txEl>
                                          </p:spTgt>
                                        </p:tgtEl>
                                        <p:attrNameLst>
                                          <p:attrName>style.visibility</p:attrName>
                                        </p:attrNameLst>
                                      </p:cBhvr>
                                      <p:to>
                                        <p:strVal val="visible"/>
                                      </p:to>
                                    </p:set>
                                    <p:animEffect transition="in" filter="fade">
                                      <p:cBhvr>
                                        <p:cTn id="23" dur="770" decel="100000"/>
                                        <p:tgtEl>
                                          <p:spTgt spid="12299">
                                            <p:txEl>
                                              <p:pRg st="4" end="4"/>
                                            </p:txEl>
                                          </p:spTgt>
                                        </p:tgtEl>
                                      </p:cBhvr>
                                    </p:animEffect>
                                    <p:animScale>
                                      <p:cBhvr>
                                        <p:cTn id="24" dur="770" decel="100000"/>
                                        <p:tgtEl>
                                          <p:spTgt spid="12299">
                                            <p:txEl>
                                              <p:pRg st="4" end="4"/>
                                            </p:txEl>
                                          </p:spTgt>
                                        </p:tgtEl>
                                      </p:cBhvr>
                                      <p:from x="10000" y="10000"/>
                                      <p:to x="200000" y="450000"/>
                                    </p:animScale>
                                    <p:animScale>
                                      <p:cBhvr>
                                        <p:cTn id="25" dur="1230" accel="100000" fill="hold">
                                          <p:stCondLst>
                                            <p:cond delay="770"/>
                                          </p:stCondLst>
                                        </p:cTn>
                                        <p:tgtEl>
                                          <p:spTgt spid="12299">
                                            <p:txEl>
                                              <p:pRg st="4" end="4"/>
                                            </p:txEl>
                                          </p:spTgt>
                                        </p:tgtEl>
                                      </p:cBhvr>
                                      <p:from x="200000" y="450000"/>
                                      <p:to x="100000" y="100000"/>
                                    </p:animScale>
                                    <p:set>
                                      <p:cBhvr>
                                        <p:cTn id="26" dur="770" fill="hold"/>
                                        <p:tgtEl>
                                          <p:spTgt spid="12299">
                                            <p:txEl>
                                              <p:pRg st="4" end="4"/>
                                            </p:txEl>
                                          </p:spTgt>
                                        </p:tgtEl>
                                        <p:attrNameLst>
                                          <p:attrName>ppt_x</p:attrName>
                                        </p:attrNameLst>
                                      </p:cBhvr>
                                      <p:to>
                                        <p:strVal val="(0.5)"/>
                                      </p:to>
                                    </p:set>
                                    <p:anim from="(0.5)" to="(#ppt_x)" calcmode="lin" valueType="num">
                                      <p:cBhvr>
                                        <p:cTn id="27" dur="1230" accel="100000" fill="hold">
                                          <p:stCondLst>
                                            <p:cond delay="770"/>
                                          </p:stCondLst>
                                        </p:cTn>
                                        <p:tgtEl>
                                          <p:spTgt spid="12299">
                                            <p:txEl>
                                              <p:pRg st="4" end="4"/>
                                            </p:txEl>
                                          </p:spTgt>
                                        </p:tgtEl>
                                        <p:attrNameLst>
                                          <p:attrName>ppt_x</p:attrName>
                                        </p:attrNameLst>
                                      </p:cBhvr>
                                    </p:anim>
                                    <p:set>
                                      <p:cBhvr>
                                        <p:cTn id="28" dur="770" fill="hold"/>
                                        <p:tgtEl>
                                          <p:spTgt spid="12299">
                                            <p:txEl>
                                              <p:pRg st="4" end="4"/>
                                            </p:txEl>
                                          </p:spTgt>
                                        </p:tgtEl>
                                        <p:attrNameLst>
                                          <p:attrName>ppt_y</p:attrName>
                                        </p:attrNameLst>
                                      </p:cBhvr>
                                      <p:to>
                                        <p:strVal val="(#ppt_y+0.4)"/>
                                      </p:to>
                                    </p:set>
                                    <p:anim from="(#ppt_y+0.4)" to="(#ppt_y)" calcmode="lin" valueType="num">
                                      <p:cBhvr>
                                        <p:cTn id="29" dur="1230" accel="100000" fill="hold">
                                          <p:stCondLst>
                                            <p:cond delay="770"/>
                                          </p:stCondLst>
                                        </p:cTn>
                                        <p:tgtEl>
                                          <p:spTgt spid="12299">
                                            <p:txEl>
                                              <p:pRg st="4" end="4"/>
                                            </p:txEl>
                                          </p:spTgt>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nodeType="clickEffect">
                                  <p:stCondLst>
                                    <p:cond delay="0"/>
                                  </p:stCondLst>
                                  <p:childTnLst>
                                    <p:set>
                                      <p:cBhvr>
                                        <p:cTn id="33" dur="1" fill="hold">
                                          <p:stCondLst>
                                            <p:cond delay="0"/>
                                          </p:stCondLst>
                                        </p:cTn>
                                        <p:tgtEl>
                                          <p:spTgt spid="12299">
                                            <p:txEl>
                                              <p:pRg st="6" end="6"/>
                                            </p:txEl>
                                          </p:spTgt>
                                        </p:tgtEl>
                                        <p:attrNameLst>
                                          <p:attrName>style.visibility</p:attrName>
                                        </p:attrNameLst>
                                      </p:cBhvr>
                                      <p:to>
                                        <p:strVal val="visible"/>
                                      </p:to>
                                    </p:set>
                                    <p:animEffect transition="in" filter="fade">
                                      <p:cBhvr>
                                        <p:cTn id="34" dur="770" decel="100000"/>
                                        <p:tgtEl>
                                          <p:spTgt spid="12299">
                                            <p:txEl>
                                              <p:pRg st="6" end="6"/>
                                            </p:txEl>
                                          </p:spTgt>
                                        </p:tgtEl>
                                      </p:cBhvr>
                                    </p:animEffect>
                                    <p:animScale>
                                      <p:cBhvr>
                                        <p:cTn id="35" dur="770" decel="100000"/>
                                        <p:tgtEl>
                                          <p:spTgt spid="12299">
                                            <p:txEl>
                                              <p:pRg st="6" end="6"/>
                                            </p:txEl>
                                          </p:spTgt>
                                        </p:tgtEl>
                                      </p:cBhvr>
                                      <p:from x="10000" y="10000"/>
                                      <p:to x="200000" y="450000"/>
                                    </p:animScale>
                                    <p:animScale>
                                      <p:cBhvr>
                                        <p:cTn id="36" dur="1230" accel="100000" fill="hold">
                                          <p:stCondLst>
                                            <p:cond delay="770"/>
                                          </p:stCondLst>
                                        </p:cTn>
                                        <p:tgtEl>
                                          <p:spTgt spid="12299">
                                            <p:txEl>
                                              <p:pRg st="6" end="6"/>
                                            </p:txEl>
                                          </p:spTgt>
                                        </p:tgtEl>
                                      </p:cBhvr>
                                      <p:from x="200000" y="450000"/>
                                      <p:to x="100000" y="100000"/>
                                    </p:animScale>
                                    <p:set>
                                      <p:cBhvr>
                                        <p:cTn id="37" dur="770" fill="hold"/>
                                        <p:tgtEl>
                                          <p:spTgt spid="12299">
                                            <p:txEl>
                                              <p:pRg st="6" end="6"/>
                                            </p:txEl>
                                          </p:spTgt>
                                        </p:tgtEl>
                                        <p:attrNameLst>
                                          <p:attrName>ppt_x</p:attrName>
                                        </p:attrNameLst>
                                      </p:cBhvr>
                                      <p:to>
                                        <p:strVal val="(0.5)"/>
                                      </p:to>
                                    </p:set>
                                    <p:anim from="(0.5)" to="(#ppt_x)" calcmode="lin" valueType="num">
                                      <p:cBhvr>
                                        <p:cTn id="38" dur="1230" accel="100000" fill="hold">
                                          <p:stCondLst>
                                            <p:cond delay="770"/>
                                          </p:stCondLst>
                                        </p:cTn>
                                        <p:tgtEl>
                                          <p:spTgt spid="12299">
                                            <p:txEl>
                                              <p:pRg st="6" end="6"/>
                                            </p:txEl>
                                          </p:spTgt>
                                        </p:tgtEl>
                                        <p:attrNameLst>
                                          <p:attrName>ppt_x</p:attrName>
                                        </p:attrNameLst>
                                      </p:cBhvr>
                                    </p:anim>
                                    <p:set>
                                      <p:cBhvr>
                                        <p:cTn id="39" dur="770" fill="hold"/>
                                        <p:tgtEl>
                                          <p:spTgt spid="12299">
                                            <p:txEl>
                                              <p:pRg st="6" end="6"/>
                                            </p:txEl>
                                          </p:spTgt>
                                        </p:tgtEl>
                                        <p:attrNameLst>
                                          <p:attrName>ppt_y</p:attrName>
                                        </p:attrNameLst>
                                      </p:cBhvr>
                                      <p:to>
                                        <p:strVal val="(#ppt_y+0.4)"/>
                                      </p:to>
                                    </p:set>
                                    <p:anim from="(#ppt_y+0.4)" to="(#ppt_y)" calcmode="lin" valueType="num">
                                      <p:cBhvr>
                                        <p:cTn id="40" dur="1230" accel="100000" fill="hold">
                                          <p:stCondLst>
                                            <p:cond delay="770"/>
                                          </p:stCondLst>
                                        </p:cTn>
                                        <p:tgtEl>
                                          <p:spTgt spid="12299">
                                            <p:txEl>
                                              <p:pRg st="6" end="6"/>
                                            </p:txEl>
                                          </p:spTgt>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1" presetClass="entr" presetSubtype="0" fill="hold" nodeType="clickEffect">
                                  <p:stCondLst>
                                    <p:cond delay="0"/>
                                  </p:stCondLst>
                                  <p:childTnLst>
                                    <p:set>
                                      <p:cBhvr>
                                        <p:cTn id="44" dur="1" fill="hold">
                                          <p:stCondLst>
                                            <p:cond delay="0"/>
                                          </p:stCondLst>
                                        </p:cTn>
                                        <p:tgtEl>
                                          <p:spTgt spid="12299">
                                            <p:txEl>
                                              <p:pRg st="8" end="8"/>
                                            </p:txEl>
                                          </p:spTgt>
                                        </p:tgtEl>
                                        <p:attrNameLst>
                                          <p:attrName>style.visibility</p:attrName>
                                        </p:attrNameLst>
                                      </p:cBhvr>
                                      <p:to>
                                        <p:strVal val="visible"/>
                                      </p:to>
                                    </p:set>
                                    <p:animEffect transition="in" filter="fade">
                                      <p:cBhvr>
                                        <p:cTn id="45" dur="770" decel="100000"/>
                                        <p:tgtEl>
                                          <p:spTgt spid="12299">
                                            <p:txEl>
                                              <p:pRg st="8" end="8"/>
                                            </p:txEl>
                                          </p:spTgt>
                                        </p:tgtEl>
                                      </p:cBhvr>
                                    </p:animEffect>
                                    <p:animScale>
                                      <p:cBhvr>
                                        <p:cTn id="46" dur="770" decel="100000"/>
                                        <p:tgtEl>
                                          <p:spTgt spid="12299">
                                            <p:txEl>
                                              <p:pRg st="8" end="8"/>
                                            </p:txEl>
                                          </p:spTgt>
                                        </p:tgtEl>
                                      </p:cBhvr>
                                      <p:from x="10000" y="10000"/>
                                      <p:to x="200000" y="450000"/>
                                    </p:animScale>
                                    <p:animScale>
                                      <p:cBhvr>
                                        <p:cTn id="47" dur="1230" accel="100000" fill="hold">
                                          <p:stCondLst>
                                            <p:cond delay="770"/>
                                          </p:stCondLst>
                                        </p:cTn>
                                        <p:tgtEl>
                                          <p:spTgt spid="12299">
                                            <p:txEl>
                                              <p:pRg st="8" end="8"/>
                                            </p:txEl>
                                          </p:spTgt>
                                        </p:tgtEl>
                                      </p:cBhvr>
                                      <p:from x="200000" y="450000"/>
                                      <p:to x="100000" y="100000"/>
                                    </p:animScale>
                                    <p:set>
                                      <p:cBhvr>
                                        <p:cTn id="48" dur="770" fill="hold"/>
                                        <p:tgtEl>
                                          <p:spTgt spid="12299">
                                            <p:txEl>
                                              <p:pRg st="8" end="8"/>
                                            </p:txEl>
                                          </p:spTgt>
                                        </p:tgtEl>
                                        <p:attrNameLst>
                                          <p:attrName>ppt_x</p:attrName>
                                        </p:attrNameLst>
                                      </p:cBhvr>
                                      <p:to>
                                        <p:strVal val="(0.5)"/>
                                      </p:to>
                                    </p:set>
                                    <p:anim from="(0.5)" to="(#ppt_x)" calcmode="lin" valueType="num">
                                      <p:cBhvr>
                                        <p:cTn id="49" dur="1230" accel="100000" fill="hold">
                                          <p:stCondLst>
                                            <p:cond delay="770"/>
                                          </p:stCondLst>
                                        </p:cTn>
                                        <p:tgtEl>
                                          <p:spTgt spid="12299">
                                            <p:txEl>
                                              <p:pRg st="8" end="8"/>
                                            </p:txEl>
                                          </p:spTgt>
                                        </p:tgtEl>
                                        <p:attrNameLst>
                                          <p:attrName>ppt_x</p:attrName>
                                        </p:attrNameLst>
                                      </p:cBhvr>
                                    </p:anim>
                                    <p:set>
                                      <p:cBhvr>
                                        <p:cTn id="50" dur="770" fill="hold"/>
                                        <p:tgtEl>
                                          <p:spTgt spid="12299">
                                            <p:txEl>
                                              <p:pRg st="8" end="8"/>
                                            </p:txEl>
                                          </p:spTgt>
                                        </p:tgtEl>
                                        <p:attrNameLst>
                                          <p:attrName>ppt_y</p:attrName>
                                        </p:attrNameLst>
                                      </p:cBhvr>
                                      <p:to>
                                        <p:strVal val="(#ppt_y+0.4)"/>
                                      </p:to>
                                    </p:set>
                                    <p:anim from="(#ppt_y+0.4)" to="(#ppt_y)" calcmode="lin" valueType="num">
                                      <p:cBhvr>
                                        <p:cTn id="51" dur="1230" accel="100000" fill="hold">
                                          <p:stCondLst>
                                            <p:cond delay="770"/>
                                          </p:stCondLst>
                                        </p:cTn>
                                        <p:tgtEl>
                                          <p:spTgt spid="12299">
                                            <p:txEl>
                                              <p:pRg st="8" end="8"/>
                                            </p:txEl>
                                          </p:spTgt>
                                        </p:tgtEl>
                                        <p:attrNameLst>
                                          <p:attrName>ppt_y</p:attrName>
                                        </p:attrNameLst>
                                      </p:cBhvr>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1" presetClass="entr" presetSubtype="0" fill="hold" nodeType="clickEffect">
                                  <p:stCondLst>
                                    <p:cond delay="0"/>
                                  </p:stCondLst>
                                  <p:childTnLst>
                                    <p:set>
                                      <p:cBhvr>
                                        <p:cTn id="55" dur="1" fill="hold">
                                          <p:stCondLst>
                                            <p:cond delay="0"/>
                                          </p:stCondLst>
                                        </p:cTn>
                                        <p:tgtEl>
                                          <p:spTgt spid="12299">
                                            <p:txEl>
                                              <p:pRg st="10" end="10"/>
                                            </p:txEl>
                                          </p:spTgt>
                                        </p:tgtEl>
                                        <p:attrNameLst>
                                          <p:attrName>style.visibility</p:attrName>
                                        </p:attrNameLst>
                                      </p:cBhvr>
                                      <p:to>
                                        <p:strVal val="visible"/>
                                      </p:to>
                                    </p:set>
                                    <p:animEffect transition="in" filter="fade">
                                      <p:cBhvr>
                                        <p:cTn id="56" dur="770" decel="100000"/>
                                        <p:tgtEl>
                                          <p:spTgt spid="12299">
                                            <p:txEl>
                                              <p:pRg st="10" end="10"/>
                                            </p:txEl>
                                          </p:spTgt>
                                        </p:tgtEl>
                                      </p:cBhvr>
                                    </p:animEffect>
                                    <p:animScale>
                                      <p:cBhvr>
                                        <p:cTn id="57" dur="770" decel="100000"/>
                                        <p:tgtEl>
                                          <p:spTgt spid="12299">
                                            <p:txEl>
                                              <p:pRg st="10" end="10"/>
                                            </p:txEl>
                                          </p:spTgt>
                                        </p:tgtEl>
                                      </p:cBhvr>
                                      <p:from x="10000" y="10000"/>
                                      <p:to x="200000" y="450000"/>
                                    </p:animScale>
                                    <p:animScale>
                                      <p:cBhvr>
                                        <p:cTn id="58" dur="1230" accel="100000" fill="hold">
                                          <p:stCondLst>
                                            <p:cond delay="770"/>
                                          </p:stCondLst>
                                        </p:cTn>
                                        <p:tgtEl>
                                          <p:spTgt spid="12299">
                                            <p:txEl>
                                              <p:pRg st="10" end="10"/>
                                            </p:txEl>
                                          </p:spTgt>
                                        </p:tgtEl>
                                      </p:cBhvr>
                                      <p:from x="200000" y="450000"/>
                                      <p:to x="100000" y="100000"/>
                                    </p:animScale>
                                    <p:set>
                                      <p:cBhvr>
                                        <p:cTn id="59" dur="770" fill="hold"/>
                                        <p:tgtEl>
                                          <p:spTgt spid="12299">
                                            <p:txEl>
                                              <p:pRg st="10" end="10"/>
                                            </p:txEl>
                                          </p:spTgt>
                                        </p:tgtEl>
                                        <p:attrNameLst>
                                          <p:attrName>ppt_x</p:attrName>
                                        </p:attrNameLst>
                                      </p:cBhvr>
                                      <p:to>
                                        <p:strVal val="(0.5)"/>
                                      </p:to>
                                    </p:set>
                                    <p:anim from="(0.5)" to="(#ppt_x)" calcmode="lin" valueType="num">
                                      <p:cBhvr>
                                        <p:cTn id="60" dur="1230" accel="100000" fill="hold">
                                          <p:stCondLst>
                                            <p:cond delay="770"/>
                                          </p:stCondLst>
                                        </p:cTn>
                                        <p:tgtEl>
                                          <p:spTgt spid="12299">
                                            <p:txEl>
                                              <p:pRg st="10" end="10"/>
                                            </p:txEl>
                                          </p:spTgt>
                                        </p:tgtEl>
                                        <p:attrNameLst>
                                          <p:attrName>ppt_x</p:attrName>
                                        </p:attrNameLst>
                                      </p:cBhvr>
                                    </p:anim>
                                    <p:set>
                                      <p:cBhvr>
                                        <p:cTn id="61" dur="770" fill="hold"/>
                                        <p:tgtEl>
                                          <p:spTgt spid="12299">
                                            <p:txEl>
                                              <p:pRg st="10" end="10"/>
                                            </p:txEl>
                                          </p:spTgt>
                                        </p:tgtEl>
                                        <p:attrNameLst>
                                          <p:attrName>ppt_y</p:attrName>
                                        </p:attrNameLst>
                                      </p:cBhvr>
                                      <p:to>
                                        <p:strVal val="(#ppt_y+0.4)"/>
                                      </p:to>
                                    </p:set>
                                    <p:anim from="(#ppt_y+0.4)" to="(#ppt_y)" calcmode="lin" valueType="num">
                                      <p:cBhvr>
                                        <p:cTn id="62" dur="1230" accel="100000" fill="hold">
                                          <p:stCondLst>
                                            <p:cond delay="770"/>
                                          </p:stCondLst>
                                        </p:cTn>
                                        <p:tgtEl>
                                          <p:spTgt spid="12299">
                                            <p:txEl>
                                              <p:pRg st="10" end="10"/>
                                            </p:txEl>
                                          </p:spTgt>
                                        </p:tgtEl>
                                        <p:attrNameLst>
                                          <p:attrName>ppt_y</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51" presetClass="entr" presetSubtype="0" fill="hold" nodeType="clickEffect">
                                  <p:stCondLst>
                                    <p:cond delay="0"/>
                                  </p:stCondLst>
                                  <p:childTnLst>
                                    <p:set>
                                      <p:cBhvr>
                                        <p:cTn id="66" dur="1" fill="hold">
                                          <p:stCondLst>
                                            <p:cond delay="0"/>
                                          </p:stCondLst>
                                        </p:cTn>
                                        <p:tgtEl>
                                          <p:spTgt spid="12299">
                                            <p:txEl>
                                              <p:pRg st="12" end="12"/>
                                            </p:txEl>
                                          </p:spTgt>
                                        </p:tgtEl>
                                        <p:attrNameLst>
                                          <p:attrName>style.visibility</p:attrName>
                                        </p:attrNameLst>
                                      </p:cBhvr>
                                      <p:to>
                                        <p:strVal val="visible"/>
                                      </p:to>
                                    </p:set>
                                    <p:animEffect transition="in" filter="fade">
                                      <p:cBhvr>
                                        <p:cTn id="67" dur="770" decel="100000"/>
                                        <p:tgtEl>
                                          <p:spTgt spid="12299">
                                            <p:txEl>
                                              <p:pRg st="12" end="12"/>
                                            </p:txEl>
                                          </p:spTgt>
                                        </p:tgtEl>
                                      </p:cBhvr>
                                    </p:animEffect>
                                    <p:animScale>
                                      <p:cBhvr>
                                        <p:cTn id="68" dur="770" decel="100000"/>
                                        <p:tgtEl>
                                          <p:spTgt spid="12299">
                                            <p:txEl>
                                              <p:pRg st="12" end="12"/>
                                            </p:txEl>
                                          </p:spTgt>
                                        </p:tgtEl>
                                      </p:cBhvr>
                                      <p:from x="10000" y="10000"/>
                                      <p:to x="200000" y="450000"/>
                                    </p:animScale>
                                    <p:animScale>
                                      <p:cBhvr>
                                        <p:cTn id="69" dur="1230" accel="100000" fill="hold">
                                          <p:stCondLst>
                                            <p:cond delay="770"/>
                                          </p:stCondLst>
                                        </p:cTn>
                                        <p:tgtEl>
                                          <p:spTgt spid="12299">
                                            <p:txEl>
                                              <p:pRg st="12" end="12"/>
                                            </p:txEl>
                                          </p:spTgt>
                                        </p:tgtEl>
                                      </p:cBhvr>
                                      <p:from x="200000" y="450000"/>
                                      <p:to x="100000" y="100000"/>
                                    </p:animScale>
                                    <p:set>
                                      <p:cBhvr>
                                        <p:cTn id="70" dur="770" fill="hold"/>
                                        <p:tgtEl>
                                          <p:spTgt spid="12299">
                                            <p:txEl>
                                              <p:pRg st="12" end="12"/>
                                            </p:txEl>
                                          </p:spTgt>
                                        </p:tgtEl>
                                        <p:attrNameLst>
                                          <p:attrName>ppt_x</p:attrName>
                                        </p:attrNameLst>
                                      </p:cBhvr>
                                      <p:to>
                                        <p:strVal val="(0.5)"/>
                                      </p:to>
                                    </p:set>
                                    <p:anim from="(0.5)" to="(#ppt_x)" calcmode="lin" valueType="num">
                                      <p:cBhvr>
                                        <p:cTn id="71" dur="1230" accel="100000" fill="hold">
                                          <p:stCondLst>
                                            <p:cond delay="770"/>
                                          </p:stCondLst>
                                        </p:cTn>
                                        <p:tgtEl>
                                          <p:spTgt spid="12299">
                                            <p:txEl>
                                              <p:pRg st="12" end="12"/>
                                            </p:txEl>
                                          </p:spTgt>
                                        </p:tgtEl>
                                        <p:attrNameLst>
                                          <p:attrName>ppt_x</p:attrName>
                                        </p:attrNameLst>
                                      </p:cBhvr>
                                    </p:anim>
                                    <p:set>
                                      <p:cBhvr>
                                        <p:cTn id="72" dur="770" fill="hold"/>
                                        <p:tgtEl>
                                          <p:spTgt spid="12299">
                                            <p:txEl>
                                              <p:pRg st="12" end="12"/>
                                            </p:txEl>
                                          </p:spTgt>
                                        </p:tgtEl>
                                        <p:attrNameLst>
                                          <p:attrName>ppt_y</p:attrName>
                                        </p:attrNameLst>
                                      </p:cBhvr>
                                      <p:to>
                                        <p:strVal val="(#ppt_y+0.4)"/>
                                      </p:to>
                                    </p:set>
                                    <p:anim from="(#ppt_y+0.4)" to="(#ppt_y)" calcmode="lin" valueType="num">
                                      <p:cBhvr>
                                        <p:cTn id="73" dur="1230" accel="100000" fill="hold">
                                          <p:stCondLst>
                                            <p:cond delay="770"/>
                                          </p:stCondLst>
                                        </p:cTn>
                                        <p:tgtEl>
                                          <p:spTgt spid="12299">
                                            <p:txEl>
                                              <p:pRg st="12" end="12"/>
                                            </p:txEl>
                                          </p:spTgt>
                                        </p:tgtEl>
                                        <p:attrNameLst>
                                          <p:attrName>ppt_y</p:attrName>
                                        </p:attrNameLst>
                                      </p:cBhvr>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51" presetClass="entr" presetSubtype="0" fill="hold" nodeType="clickEffect">
                                  <p:stCondLst>
                                    <p:cond delay="0"/>
                                  </p:stCondLst>
                                  <p:childTnLst>
                                    <p:set>
                                      <p:cBhvr>
                                        <p:cTn id="77" dur="1" fill="hold">
                                          <p:stCondLst>
                                            <p:cond delay="0"/>
                                          </p:stCondLst>
                                        </p:cTn>
                                        <p:tgtEl>
                                          <p:spTgt spid="12299">
                                            <p:txEl>
                                              <p:pRg st="14" end="14"/>
                                            </p:txEl>
                                          </p:spTgt>
                                        </p:tgtEl>
                                        <p:attrNameLst>
                                          <p:attrName>style.visibility</p:attrName>
                                        </p:attrNameLst>
                                      </p:cBhvr>
                                      <p:to>
                                        <p:strVal val="visible"/>
                                      </p:to>
                                    </p:set>
                                    <p:animEffect transition="in" filter="fade">
                                      <p:cBhvr>
                                        <p:cTn id="78" dur="770" decel="100000"/>
                                        <p:tgtEl>
                                          <p:spTgt spid="12299">
                                            <p:txEl>
                                              <p:pRg st="14" end="14"/>
                                            </p:txEl>
                                          </p:spTgt>
                                        </p:tgtEl>
                                      </p:cBhvr>
                                    </p:animEffect>
                                    <p:animScale>
                                      <p:cBhvr>
                                        <p:cTn id="79" dur="770" decel="100000"/>
                                        <p:tgtEl>
                                          <p:spTgt spid="12299">
                                            <p:txEl>
                                              <p:pRg st="14" end="14"/>
                                            </p:txEl>
                                          </p:spTgt>
                                        </p:tgtEl>
                                      </p:cBhvr>
                                      <p:from x="10000" y="10000"/>
                                      <p:to x="200000" y="450000"/>
                                    </p:animScale>
                                    <p:animScale>
                                      <p:cBhvr>
                                        <p:cTn id="80" dur="1230" accel="100000" fill="hold">
                                          <p:stCondLst>
                                            <p:cond delay="770"/>
                                          </p:stCondLst>
                                        </p:cTn>
                                        <p:tgtEl>
                                          <p:spTgt spid="12299">
                                            <p:txEl>
                                              <p:pRg st="14" end="14"/>
                                            </p:txEl>
                                          </p:spTgt>
                                        </p:tgtEl>
                                      </p:cBhvr>
                                      <p:from x="200000" y="450000"/>
                                      <p:to x="100000" y="100000"/>
                                    </p:animScale>
                                    <p:set>
                                      <p:cBhvr>
                                        <p:cTn id="81" dur="770" fill="hold"/>
                                        <p:tgtEl>
                                          <p:spTgt spid="12299">
                                            <p:txEl>
                                              <p:pRg st="14" end="14"/>
                                            </p:txEl>
                                          </p:spTgt>
                                        </p:tgtEl>
                                        <p:attrNameLst>
                                          <p:attrName>ppt_x</p:attrName>
                                        </p:attrNameLst>
                                      </p:cBhvr>
                                      <p:to>
                                        <p:strVal val="(0.5)"/>
                                      </p:to>
                                    </p:set>
                                    <p:anim from="(0.5)" to="(#ppt_x)" calcmode="lin" valueType="num">
                                      <p:cBhvr>
                                        <p:cTn id="82" dur="1230" accel="100000" fill="hold">
                                          <p:stCondLst>
                                            <p:cond delay="770"/>
                                          </p:stCondLst>
                                        </p:cTn>
                                        <p:tgtEl>
                                          <p:spTgt spid="12299">
                                            <p:txEl>
                                              <p:pRg st="14" end="14"/>
                                            </p:txEl>
                                          </p:spTgt>
                                        </p:tgtEl>
                                        <p:attrNameLst>
                                          <p:attrName>ppt_x</p:attrName>
                                        </p:attrNameLst>
                                      </p:cBhvr>
                                    </p:anim>
                                    <p:set>
                                      <p:cBhvr>
                                        <p:cTn id="83" dur="770" fill="hold"/>
                                        <p:tgtEl>
                                          <p:spTgt spid="12299">
                                            <p:txEl>
                                              <p:pRg st="14" end="14"/>
                                            </p:txEl>
                                          </p:spTgt>
                                        </p:tgtEl>
                                        <p:attrNameLst>
                                          <p:attrName>ppt_y</p:attrName>
                                        </p:attrNameLst>
                                      </p:cBhvr>
                                      <p:to>
                                        <p:strVal val="(#ppt_y+0.4)"/>
                                      </p:to>
                                    </p:set>
                                    <p:anim from="(#ppt_y+0.4)" to="(#ppt_y)" calcmode="lin" valueType="num">
                                      <p:cBhvr>
                                        <p:cTn id="84" dur="1230" accel="100000" fill="hold">
                                          <p:stCondLst>
                                            <p:cond delay="770"/>
                                          </p:stCondLst>
                                        </p:cTn>
                                        <p:tgtEl>
                                          <p:spTgt spid="12299">
                                            <p:txEl>
                                              <p:pRg st="14" end="1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819400"/>
            <a:ext cx="8229600" cy="1139825"/>
          </a:xfrm>
        </p:spPr>
        <p:txBody>
          <a:bodyPr/>
          <a:lstStyle/>
          <a:p>
            <a:r>
              <a:rPr lang="en-US" altLang="en-US" sz="3800"/>
              <a:t>Now let’s take the Gifts Assessment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Curtain Call</Template>
  <TotalTime>163</TotalTime>
  <Words>503</Words>
  <Application>Microsoft Office PowerPoint</Application>
  <PresentationFormat>On-screen Show (4:3)</PresentationFormat>
  <Paragraphs>171</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Default Design</vt:lpstr>
      <vt:lpstr>Curtain Call</vt:lpstr>
      <vt:lpstr>Motivational Gifts Seminar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let’s take the Gifts Assessment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Nancy Tyrrell</dc:creator>
  <cp:lastModifiedBy>Nancy Tyrrell</cp:lastModifiedBy>
  <cp:revision>12</cp:revision>
  <dcterms:created xsi:type="dcterms:W3CDTF">2006-04-03T19:52:22Z</dcterms:created>
  <dcterms:modified xsi:type="dcterms:W3CDTF">2016-02-05T17:28:25Z</dcterms:modified>
</cp:coreProperties>
</file>